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34"/>
  </p:notesMasterIdLst>
  <p:sldIdLst>
    <p:sldId id="636" r:id="rId2"/>
    <p:sldId id="1425" r:id="rId3"/>
    <p:sldId id="1470" r:id="rId4"/>
    <p:sldId id="1452" r:id="rId5"/>
    <p:sldId id="1471" r:id="rId6"/>
    <p:sldId id="1472" r:id="rId7"/>
    <p:sldId id="1473" r:id="rId8"/>
    <p:sldId id="1474" r:id="rId9"/>
    <p:sldId id="1453" r:id="rId10"/>
    <p:sldId id="1454" r:id="rId11"/>
    <p:sldId id="1426" r:id="rId12"/>
    <p:sldId id="1427" r:id="rId13"/>
    <p:sldId id="1475" r:id="rId14"/>
    <p:sldId id="1476" r:id="rId15"/>
    <p:sldId id="1456" r:id="rId16"/>
    <p:sldId id="1477" r:id="rId17"/>
    <p:sldId id="1478" r:id="rId18"/>
    <p:sldId id="1479" r:id="rId19"/>
    <p:sldId id="1480" r:id="rId20"/>
    <p:sldId id="1481" r:id="rId21"/>
    <p:sldId id="1482" r:id="rId22"/>
    <p:sldId id="1483" r:id="rId23"/>
    <p:sldId id="1484" r:id="rId24"/>
    <p:sldId id="1485" r:id="rId25"/>
    <p:sldId id="1486" r:id="rId26"/>
    <p:sldId id="1487" r:id="rId27"/>
    <p:sldId id="1489" r:id="rId28"/>
    <p:sldId id="1488" r:id="rId29"/>
    <p:sldId id="1490" r:id="rId30"/>
    <p:sldId id="1458" r:id="rId31"/>
    <p:sldId id="1459" r:id="rId32"/>
    <p:sldId id="1491"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77749C-4EEB-4B1C-BA1F-2C01BD78869A}" v="511" dt="2025-08-23T18:20:33.3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3C77749C-4EEB-4B1C-BA1F-2C01BD78869A}"/>
    <pc:docChg chg="undo redo custSel addSld delSld modSld">
      <pc:chgData name="Ed Godfrey" userId="61aa7c48ee0e3db0" providerId="LiveId" clId="{3C77749C-4EEB-4B1C-BA1F-2C01BD78869A}" dt="2025-08-23T18:20:44.457" v="1310" actId="47"/>
      <pc:docMkLst>
        <pc:docMk/>
      </pc:docMkLst>
      <pc:sldChg chg="modSp mod">
        <pc:chgData name="Ed Godfrey" userId="61aa7c48ee0e3db0" providerId="LiveId" clId="{3C77749C-4EEB-4B1C-BA1F-2C01BD78869A}" dt="2025-08-23T16:51:16.343" v="25" actId="20577"/>
        <pc:sldMkLst>
          <pc:docMk/>
          <pc:sldMk cId="286626818" sldId="636"/>
        </pc:sldMkLst>
        <pc:spChg chg="mod">
          <ac:chgData name="Ed Godfrey" userId="61aa7c48ee0e3db0" providerId="LiveId" clId="{3C77749C-4EEB-4B1C-BA1F-2C01BD78869A}" dt="2025-08-23T16:51:12.649" v="23" actId="20577"/>
          <ac:spMkLst>
            <pc:docMk/>
            <pc:sldMk cId="286626818" sldId="636"/>
            <ac:spMk id="3" creationId="{1206BF46-F60A-B583-BE9A-98813DA83DD6}"/>
          </ac:spMkLst>
        </pc:spChg>
        <pc:spChg chg="mod">
          <ac:chgData name="Ed Godfrey" userId="61aa7c48ee0e3db0" providerId="LiveId" clId="{3C77749C-4EEB-4B1C-BA1F-2C01BD78869A}" dt="2025-08-23T16:51:16.343" v="25" actId="20577"/>
          <ac:spMkLst>
            <pc:docMk/>
            <pc:sldMk cId="286626818" sldId="636"/>
            <ac:spMk id="4" creationId="{E81091B1-FFCB-0593-6511-1E1CB61C648D}"/>
          </ac:spMkLst>
        </pc:spChg>
      </pc:sldChg>
      <pc:sldChg chg="del">
        <pc:chgData name="Ed Godfrey" userId="61aa7c48ee0e3db0" providerId="LiveId" clId="{3C77749C-4EEB-4B1C-BA1F-2C01BD78869A}" dt="2025-08-23T18:20:38.845" v="1301" actId="47"/>
        <pc:sldMkLst>
          <pc:docMk/>
          <pc:sldMk cId="1731925197" sldId="1366"/>
        </pc:sldMkLst>
      </pc:sldChg>
      <pc:sldChg chg="del">
        <pc:chgData name="Ed Godfrey" userId="61aa7c48ee0e3db0" providerId="LiveId" clId="{3C77749C-4EEB-4B1C-BA1F-2C01BD78869A}" dt="2025-08-23T18:20:42.093" v="1308" actId="47"/>
        <pc:sldMkLst>
          <pc:docMk/>
          <pc:sldMk cId="4021277314" sldId="1419"/>
        </pc:sldMkLst>
      </pc:sldChg>
      <pc:sldChg chg="modSp mod">
        <pc:chgData name="Ed Godfrey" userId="61aa7c48ee0e3db0" providerId="LiveId" clId="{3C77749C-4EEB-4B1C-BA1F-2C01BD78869A}" dt="2025-08-23T16:58:01.823" v="63" actId="6549"/>
        <pc:sldMkLst>
          <pc:docMk/>
          <pc:sldMk cId="981133583" sldId="1425"/>
        </pc:sldMkLst>
        <pc:spChg chg="mod">
          <ac:chgData name="Ed Godfrey" userId="61aa7c48ee0e3db0" providerId="LiveId" clId="{3C77749C-4EEB-4B1C-BA1F-2C01BD78869A}" dt="2025-08-23T16:57:55.318" v="61" actId="255"/>
          <ac:spMkLst>
            <pc:docMk/>
            <pc:sldMk cId="981133583" sldId="1425"/>
            <ac:spMk id="3" creationId="{6DE98EF0-BCD3-4CB4-C55D-EF5246735CEF}"/>
          </ac:spMkLst>
        </pc:spChg>
        <pc:spChg chg="mod">
          <ac:chgData name="Ed Godfrey" userId="61aa7c48ee0e3db0" providerId="LiveId" clId="{3C77749C-4EEB-4B1C-BA1F-2C01BD78869A}" dt="2025-08-23T16:58:01.823" v="63" actId="6549"/>
          <ac:spMkLst>
            <pc:docMk/>
            <pc:sldMk cId="981133583" sldId="1425"/>
            <ac:spMk id="6" creationId="{B435632D-B11F-7107-2317-3B838F37244F}"/>
          </ac:spMkLst>
        </pc:spChg>
      </pc:sldChg>
      <pc:sldChg chg="addSp modSp mod modAnim">
        <pc:chgData name="Ed Godfrey" userId="61aa7c48ee0e3db0" providerId="LiveId" clId="{3C77749C-4EEB-4B1C-BA1F-2C01BD78869A}" dt="2025-08-23T18:13:10.298" v="1175" actId="20577"/>
        <pc:sldMkLst>
          <pc:docMk/>
          <pc:sldMk cId="4086839180" sldId="1426"/>
        </pc:sldMkLst>
        <pc:spChg chg="add mod">
          <ac:chgData name="Ed Godfrey" userId="61aa7c48ee0e3db0" providerId="LiveId" clId="{3C77749C-4EEB-4B1C-BA1F-2C01BD78869A}" dt="2025-08-23T18:13:10.298" v="1175" actId="20577"/>
          <ac:spMkLst>
            <pc:docMk/>
            <pc:sldMk cId="4086839180" sldId="1426"/>
            <ac:spMk id="2" creationId="{49B45755-3F40-47FA-2180-5081322F7291}"/>
          </ac:spMkLst>
        </pc:spChg>
        <pc:spChg chg="mod">
          <ac:chgData name="Ed Godfrey" userId="61aa7c48ee0e3db0" providerId="LiveId" clId="{3C77749C-4EEB-4B1C-BA1F-2C01BD78869A}" dt="2025-08-23T17:21:11.824" v="465" actId="255"/>
          <ac:spMkLst>
            <pc:docMk/>
            <pc:sldMk cId="4086839180" sldId="1426"/>
            <ac:spMk id="3" creationId="{CA2124BE-FF7B-01F3-DE76-812A370F25D2}"/>
          </ac:spMkLst>
        </pc:spChg>
        <pc:spChg chg="mod">
          <ac:chgData name="Ed Godfrey" userId="61aa7c48ee0e3db0" providerId="LiveId" clId="{3C77749C-4EEB-4B1C-BA1F-2C01BD78869A}" dt="2025-08-23T17:16:40.445" v="335" actId="6549"/>
          <ac:spMkLst>
            <pc:docMk/>
            <pc:sldMk cId="4086839180" sldId="1426"/>
            <ac:spMk id="6" creationId="{35AB4313-ADC1-1AC1-D1F4-CB96FFB52C6E}"/>
          </ac:spMkLst>
        </pc:spChg>
      </pc:sldChg>
      <pc:sldChg chg="modSp mod">
        <pc:chgData name="Ed Godfrey" userId="61aa7c48ee0e3db0" providerId="LiveId" clId="{3C77749C-4EEB-4B1C-BA1F-2C01BD78869A}" dt="2025-08-23T17:39:52.406" v="715" actId="20577"/>
        <pc:sldMkLst>
          <pc:docMk/>
          <pc:sldMk cId="3598404728" sldId="1427"/>
        </pc:sldMkLst>
        <pc:spChg chg="mod">
          <ac:chgData name="Ed Godfrey" userId="61aa7c48ee0e3db0" providerId="LiveId" clId="{3C77749C-4EEB-4B1C-BA1F-2C01BD78869A}" dt="2025-08-23T17:39:44.062" v="698" actId="255"/>
          <ac:spMkLst>
            <pc:docMk/>
            <pc:sldMk cId="3598404728" sldId="1427"/>
            <ac:spMk id="3" creationId="{29208A47-9414-166A-C6AE-941EE4A08622}"/>
          </ac:spMkLst>
        </pc:spChg>
        <pc:spChg chg="mod">
          <ac:chgData name="Ed Godfrey" userId="61aa7c48ee0e3db0" providerId="LiveId" clId="{3C77749C-4EEB-4B1C-BA1F-2C01BD78869A}" dt="2025-08-23T17:39:52.406" v="715" actId="20577"/>
          <ac:spMkLst>
            <pc:docMk/>
            <pc:sldMk cId="3598404728" sldId="1427"/>
            <ac:spMk id="6" creationId="{7B4D476E-5D49-06A7-1339-004E8F249C46}"/>
          </ac:spMkLst>
        </pc:spChg>
      </pc:sldChg>
      <pc:sldChg chg="del">
        <pc:chgData name="Ed Godfrey" userId="61aa7c48ee0e3db0" providerId="LiveId" clId="{3C77749C-4EEB-4B1C-BA1F-2C01BD78869A}" dt="2025-08-23T18:20:43.681" v="1309" actId="47"/>
        <pc:sldMkLst>
          <pc:docMk/>
          <pc:sldMk cId="2538938654" sldId="1428"/>
        </pc:sldMkLst>
      </pc:sldChg>
      <pc:sldChg chg="del">
        <pc:chgData name="Ed Godfrey" userId="61aa7c48ee0e3db0" providerId="LiveId" clId="{3C77749C-4EEB-4B1C-BA1F-2C01BD78869A}" dt="2025-08-23T18:20:41.109" v="1306" actId="47"/>
        <pc:sldMkLst>
          <pc:docMk/>
          <pc:sldMk cId="3331900256" sldId="1443"/>
        </pc:sldMkLst>
      </pc:sldChg>
      <pc:sldChg chg="del">
        <pc:chgData name="Ed Godfrey" userId="61aa7c48ee0e3db0" providerId="LiveId" clId="{3C77749C-4EEB-4B1C-BA1F-2C01BD78869A}" dt="2025-08-23T16:59:33.209" v="70" actId="47"/>
        <pc:sldMkLst>
          <pc:docMk/>
          <pc:sldMk cId="3950501386" sldId="1451"/>
        </pc:sldMkLst>
      </pc:sldChg>
      <pc:sldChg chg="modSp mod">
        <pc:chgData name="Ed Godfrey" userId="61aa7c48ee0e3db0" providerId="LiveId" clId="{3C77749C-4EEB-4B1C-BA1F-2C01BD78869A}" dt="2025-08-23T17:03:26.212" v="94" actId="20577"/>
        <pc:sldMkLst>
          <pc:docMk/>
          <pc:sldMk cId="2281145542" sldId="1452"/>
        </pc:sldMkLst>
        <pc:spChg chg="mod">
          <ac:chgData name="Ed Godfrey" userId="61aa7c48ee0e3db0" providerId="LiveId" clId="{3C77749C-4EEB-4B1C-BA1F-2C01BD78869A}" dt="2025-08-23T17:03:13.673" v="79" actId="20577"/>
          <ac:spMkLst>
            <pc:docMk/>
            <pc:sldMk cId="2281145542" sldId="1452"/>
            <ac:spMk id="3" creationId="{8014DDE8-B366-A9DC-65CA-9E4D799A04CB}"/>
          </ac:spMkLst>
        </pc:spChg>
        <pc:spChg chg="mod">
          <ac:chgData name="Ed Godfrey" userId="61aa7c48ee0e3db0" providerId="LiveId" clId="{3C77749C-4EEB-4B1C-BA1F-2C01BD78869A}" dt="2025-08-23T17:03:26.212" v="94" actId="20577"/>
          <ac:spMkLst>
            <pc:docMk/>
            <pc:sldMk cId="2281145542" sldId="1452"/>
            <ac:spMk id="6" creationId="{17802FBE-9158-19AF-BE7F-A77AFA7B1A3F}"/>
          </ac:spMkLst>
        </pc:spChg>
      </pc:sldChg>
      <pc:sldChg chg="modSp mod">
        <pc:chgData name="Ed Godfrey" userId="61aa7c48ee0e3db0" providerId="LiveId" clId="{3C77749C-4EEB-4B1C-BA1F-2C01BD78869A}" dt="2025-08-23T17:13:36.359" v="293" actId="20577"/>
        <pc:sldMkLst>
          <pc:docMk/>
          <pc:sldMk cId="1403239033" sldId="1453"/>
        </pc:sldMkLst>
        <pc:spChg chg="mod">
          <ac:chgData name="Ed Godfrey" userId="61aa7c48ee0e3db0" providerId="LiveId" clId="{3C77749C-4EEB-4B1C-BA1F-2C01BD78869A}" dt="2025-08-23T17:13:36.359" v="293" actId="20577"/>
          <ac:spMkLst>
            <pc:docMk/>
            <pc:sldMk cId="1403239033" sldId="1453"/>
            <ac:spMk id="3" creationId="{208D58DF-4321-70C1-E599-EBC4D086EB1B}"/>
          </ac:spMkLst>
        </pc:spChg>
        <pc:spChg chg="mod">
          <ac:chgData name="Ed Godfrey" userId="61aa7c48ee0e3db0" providerId="LiveId" clId="{3C77749C-4EEB-4B1C-BA1F-2C01BD78869A}" dt="2025-08-23T17:12:57.808" v="275" actId="1035"/>
          <ac:spMkLst>
            <pc:docMk/>
            <pc:sldMk cId="1403239033" sldId="1453"/>
            <ac:spMk id="6" creationId="{481858D3-05D5-95B9-741E-DE57D5273EF4}"/>
          </ac:spMkLst>
        </pc:spChg>
      </pc:sldChg>
      <pc:sldChg chg="modSp mod">
        <pc:chgData name="Ed Godfrey" userId="61aa7c48ee0e3db0" providerId="LiveId" clId="{3C77749C-4EEB-4B1C-BA1F-2C01BD78869A}" dt="2025-08-23T17:14:40.409" v="324" actId="20577"/>
        <pc:sldMkLst>
          <pc:docMk/>
          <pc:sldMk cId="3162150584" sldId="1454"/>
        </pc:sldMkLst>
        <pc:spChg chg="mod">
          <ac:chgData name="Ed Godfrey" userId="61aa7c48ee0e3db0" providerId="LiveId" clId="{3C77749C-4EEB-4B1C-BA1F-2C01BD78869A}" dt="2025-08-23T17:14:25.790" v="299" actId="255"/>
          <ac:spMkLst>
            <pc:docMk/>
            <pc:sldMk cId="3162150584" sldId="1454"/>
            <ac:spMk id="3" creationId="{83ABB203-9445-ED9E-2AC2-46A84E26B2D2}"/>
          </ac:spMkLst>
        </pc:spChg>
        <pc:spChg chg="mod">
          <ac:chgData name="Ed Godfrey" userId="61aa7c48ee0e3db0" providerId="LiveId" clId="{3C77749C-4EEB-4B1C-BA1F-2C01BD78869A}" dt="2025-08-23T17:14:40.409" v="324" actId="20577"/>
          <ac:spMkLst>
            <pc:docMk/>
            <pc:sldMk cId="3162150584" sldId="1454"/>
            <ac:spMk id="6" creationId="{6A1F91E7-77D3-F026-0F0E-DC20D50AFDCF}"/>
          </ac:spMkLst>
        </pc:spChg>
      </pc:sldChg>
      <pc:sldChg chg="del">
        <pc:chgData name="Ed Godfrey" userId="61aa7c48ee0e3db0" providerId="LiveId" clId="{3C77749C-4EEB-4B1C-BA1F-2C01BD78869A}" dt="2025-08-23T17:16:29.356" v="325" actId="47"/>
        <pc:sldMkLst>
          <pc:docMk/>
          <pc:sldMk cId="312000701" sldId="1455"/>
        </pc:sldMkLst>
      </pc:sldChg>
      <pc:sldChg chg="addSp modSp mod">
        <pc:chgData name="Ed Godfrey" userId="61aa7c48ee0e3db0" providerId="LiveId" clId="{3C77749C-4EEB-4B1C-BA1F-2C01BD78869A}" dt="2025-08-23T17:49:43.914" v="860" actId="113"/>
        <pc:sldMkLst>
          <pc:docMk/>
          <pc:sldMk cId="3503524797" sldId="1456"/>
        </pc:sldMkLst>
        <pc:spChg chg="add mod">
          <ac:chgData name="Ed Godfrey" userId="61aa7c48ee0e3db0" providerId="LiveId" clId="{3C77749C-4EEB-4B1C-BA1F-2C01BD78869A}" dt="2025-08-23T17:48:36.398" v="859" actId="20577"/>
          <ac:spMkLst>
            <pc:docMk/>
            <pc:sldMk cId="3503524797" sldId="1456"/>
            <ac:spMk id="2" creationId="{33092E54-61B4-421B-2C28-87A0DE55FC6E}"/>
          </ac:spMkLst>
        </pc:spChg>
        <pc:spChg chg="mod">
          <ac:chgData name="Ed Godfrey" userId="61aa7c48ee0e3db0" providerId="LiveId" clId="{3C77749C-4EEB-4B1C-BA1F-2C01BD78869A}" dt="2025-08-23T17:49:43.914" v="860" actId="113"/>
          <ac:spMkLst>
            <pc:docMk/>
            <pc:sldMk cId="3503524797" sldId="1456"/>
            <ac:spMk id="3" creationId="{4F72331F-B67F-FF43-7B85-FE7C64917856}"/>
          </ac:spMkLst>
        </pc:spChg>
        <pc:spChg chg="mod">
          <ac:chgData name="Ed Godfrey" userId="61aa7c48ee0e3db0" providerId="LiveId" clId="{3C77749C-4EEB-4B1C-BA1F-2C01BD78869A}" dt="2025-08-23T17:46:25.158" v="770" actId="20577"/>
          <ac:spMkLst>
            <pc:docMk/>
            <pc:sldMk cId="3503524797" sldId="1456"/>
            <ac:spMk id="6" creationId="{EFB7BA99-3C3D-03CC-E302-1A81B0005B11}"/>
          </ac:spMkLst>
        </pc:spChg>
      </pc:sldChg>
      <pc:sldChg chg="del">
        <pc:chgData name="Ed Godfrey" userId="61aa7c48ee0e3db0" providerId="LiveId" clId="{3C77749C-4EEB-4B1C-BA1F-2C01BD78869A}" dt="2025-08-23T18:18:24.538" v="1252" actId="47"/>
        <pc:sldMkLst>
          <pc:docMk/>
          <pc:sldMk cId="498587489" sldId="1457"/>
        </pc:sldMkLst>
      </pc:sldChg>
      <pc:sldChg chg="modSp mod">
        <pc:chgData name="Ed Godfrey" userId="61aa7c48ee0e3db0" providerId="LiveId" clId="{3C77749C-4EEB-4B1C-BA1F-2C01BD78869A}" dt="2025-08-23T18:18:52.906" v="1272" actId="20577"/>
        <pc:sldMkLst>
          <pc:docMk/>
          <pc:sldMk cId="3516871859" sldId="1458"/>
        </pc:sldMkLst>
        <pc:spChg chg="mod">
          <ac:chgData name="Ed Godfrey" userId="61aa7c48ee0e3db0" providerId="LiveId" clId="{3C77749C-4EEB-4B1C-BA1F-2C01BD78869A}" dt="2025-08-23T18:18:43.753" v="1257" actId="255"/>
          <ac:spMkLst>
            <pc:docMk/>
            <pc:sldMk cId="3516871859" sldId="1458"/>
            <ac:spMk id="3" creationId="{BD8894F1-E143-2230-17E0-3CB0A8E39DA8}"/>
          </ac:spMkLst>
        </pc:spChg>
        <pc:spChg chg="mod">
          <ac:chgData name="Ed Godfrey" userId="61aa7c48ee0e3db0" providerId="LiveId" clId="{3C77749C-4EEB-4B1C-BA1F-2C01BD78869A}" dt="2025-08-23T18:18:52.906" v="1272" actId="20577"/>
          <ac:spMkLst>
            <pc:docMk/>
            <pc:sldMk cId="3516871859" sldId="1458"/>
            <ac:spMk id="6" creationId="{B874A37A-99C9-9B80-C1E7-C316ED1A8CBA}"/>
          </ac:spMkLst>
        </pc:spChg>
      </pc:sldChg>
      <pc:sldChg chg="modSp mod">
        <pc:chgData name="Ed Godfrey" userId="61aa7c48ee0e3db0" providerId="LiveId" clId="{3C77749C-4EEB-4B1C-BA1F-2C01BD78869A}" dt="2025-08-23T18:19:47.208" v="1295" actId="20577"/>
        <pc:sldMkLst>
          <pc:docMk/>
          <pc:sldMk cId="316007789" sldId="1459"/>
        </pc:sldMkLst>
        <pc:spChg chg="mod">
          <ac:chgData name="Ed Godfrey" userId="61aa7c48ee0e3db0" providerId="LiveId" clId="{3C77749C-4EEB-4B1C-BA1F-2C01BD78869A}" dt="2025-08-23T18:19:47.208" v="1295" actId="20577"/>
          <ac:spMkLst>
            <pc:docMk/>
            <pc:sldMk cId="316007789" sldId="1459"/>
            <ac:spMk id="3" creationId="{F3F63B55-CEDB-90AE-5825-F42A3BA4DFE0}"/>
          </ac:spMkLst>
        </pc:spChg>
        <pc:spChg chg="mod">
          <ac:chgData name="Ed Godfrey" userId="61aa7c48ee0e3db0" providerId="LiveId" clId="{3C77749C-4EEB-4B1C-BA1F-2C01BD78869A}" dt="2025-08-23T18:19:43.862" v="1294" actId="20577"/>
          <ac:spMkLst>
            <pc:docMk/>
            <pc:sldMk cId="316007789" sldId="1459"/>
            <ac:spMk id="6" creationId="{1D91A46D-69C0-32A4-3E5E-A08DF46E59C1}"/>
          </ac:spMkLst>
        </pc:spChg>
      </pc:sldChg>
      <pc:sldChg chg="del">
        <pc:chgData name="Ed Godfrey" userId="61aa7c48ee0e3db0" providerId="LiveId" clId="{3C77749C-4EEB-4B1C-BA1F-2C01BD78869A}" dt="2025-08-23T18:20:36.476" v="1297" actId="47"/>
        <pc:sldMkLst>
          <pc:docMk/>
          <pc:sldMk cId="1939545678" sldId="1460"/>
        </pc:sldMkLst>
      </pc:sldChg>
      <pc:sldChg chg="del">
        <pc:chgData name="Ed Godfrey" userId="61aa7c48ee0e3db0" providerId="LiveId" clId="{3C77749C-4EEB-4B1C-BA1F-2C01BD78869A}" dt="2025-08-23T18:20:37.235" v="1298" actId="47"/>
        <pc:sldMkLst>
          <pc:docMk/>
          <pc:sldMk cId="3692770050" sldId="1461"/>
        </pc:sldMkLst>
      </pc:sldChg>
      <pc:sldChg chg="del">
        <pc:chgData name="Ed Godfrey" userId="61aa7c48ee0e3db0" providerId="LiveId" clId="{3C77749C-4EEB-4B1C-BA1F-2C01BD78869A}" dt="2025-08-23T18:20:37.882" v="1299" actId="47"/>
        <pc:sldMkLst>
          <pc:docMk/>
          <pc:sldMk cId="112066521" sldId="1462"/>
        </pc:sldMkLst>
      </pc:sldChg>
      <pc:sldChg chg="del">
        <pc:chgData name="Ed Godfrey" userId="61aa7c48ee0e3db0" providerId="LiveId" clId="{3C77749C-4EEB-4B1C-BA1F-2C01BD78869A}" dt="2025-08-23T18:20:38.404" v="1300" actId="47"/>
        <pc:sldMkLst>
          <pc:docMk/>
          <pc:sldMk cId="1243330155" sldId="1463"/>
        </pc:sldMkLst>
      </pc:sldChg>
      <pc:sldChg chg="del">
        <pc:chgData name="Ed Godfrey" userId="61aa7c48ee0e3db0" providerId="LiveId" clId="{3C77749C-4EEB-4B1C-BA1F-2C01BD78869A}" dt="2025-08-23T18:20:39.294" v="1302" actId="47"/>
        <pc:sldMkLst>
          <pc:docMk/>
          <pc:sldMk cId="311003103" sldId="1464"/>
        </pc:sldMkLst>
      </pc:sldChg>
      <pc:sldChg chg="del">
        <pc:chgData name="Ed Godfrey" userId="61aa7c48ee0e3db0" providerId="LiveId" clId="{3C77749C-4EEB-4B1C-BA1F-2C01BD78869A}" dt="2025-08-23T18:20:39.700" v="1303" actId="47"/>
        <pc:sldMkLst>
          <pc:docMk/>
          <pc:sldMk cId="4131343005" sldId="1465"/>
        </pc:sldMkLst>
      </pc:sldChg>
      <pc:sldChg chg="del">
        <pc:chgData name="Ed Godfrey" userId="61aa7c48ee0e3db0" providerId="LiveId" clId="{3C77749C-4EEB-4B1C-BA1F-2C01BD78869A}" dt="2025-08-23T18:20:40.166" v="1304" actId="47"/>
        <pc:sldMkLst>
          <pc:docMk/>
          <pc:sldMk cId="402786954" sldId="1466"/>
        </pc:sldMkLst>
      </pc:sldChg>
      <pc:sldChg chg="del">
        <pc:chgData name="Ed Godfrey" userId="61aa7c48ee0e3db0" providerId="LiveId" clId="{3C77749C-4EEB-4B1C-BA1F-2C01BD78869A}" dt="2025-08-23T18:20:40.607" v="1305" actId="47"/>
        <pc:sldMkLst>
          <pc:docMk/>
          <pc:sldMk cId="616642194" sldId="1467"/>
        </pc:sldMkLst>
      </pc:sldChg>
      <pc:sldChg chg="del">
        <pc:chgData name="Ed Godfrey" userId="61aa7c48ee0e3db0" providerId="LiveId" clId="{3C77749C-4EEB-4B1C-BA1F-2C01BD78869A}" dt="2025-08-23T18:20:41.524" v="1307" actId="47"/>
        <pc:sldMkLst>
          <pc:docMk/>
          <pc:sldMk cId="3174406472" sldId="1468"/>
        </pc:sldMkLst>
      </pc:sldChg>
      <pc:sldChg chg="del">
        <pc:chgData name="Ed Godfrey" userId="61aa7c48ee0e3db0" providerId="LiveId" clId="{3C77749C-4EEB-4B1C-BA1F-2C01BD78869A}" dt="2025-08-23T18:20:44.457" v="1310" actId="47"/>
        <pc:sldMkLst>
          <pc:docMk/>
          <pc:sldMk cId="3949334085" sldId="1469"/>
        </pc:sldMkLst>
      </pc:sldChg>
      <pc:sldChg chg="modSp add mod">
        <pc:chgData name="Ed Godfrey" userId="61aa7c48ee0e3db0" providerId="LiveId" clId="{3C77749C-4EEB-4B1C-BA1F-2C01BD78869A}" dt="2025-08-23T16:58:18.359" v="69" actId="6549"/>
        <pc:sldMkLst>
          <pc:docMk/>
          <pc:sldMk cId="4238129634" sldId="1470"/>
        </pc:sldMkLst>
        <pc:spChg chg="mod">
          <ac:chgData name="Ed Godfrey" userId="61aa7c48ee0e3db0" providerId="LiveId" clId="{3C77749C-4EEB-4B1C-BA1F-2C01BD78869A}" dt="2025-08-23T16:57:49.799" v="60" actId="255"/>
          <ac:spMkLst>
            <pc:docMk/>
            <pc:sldMk cId="4238129634" sldId="1470"/>
            <ac:spMk id="3" creationId="{06D8F78D-2B58-5992-145F-A9E13E9EF5E2}"/>
          </ac:spMkLst>
        </pc:spChg>
        <pc:spChg chg="mod">
          <ac:chgData name="Ed Godfrey" userId="61aa7c48ee0e3db0" providerId="LiveId" clId="{3C77749C-4EEB-4B1C-BA1F-2C01BD78869A}" dt="2025-08-23T16:58:18.359" v="69" actId="6549"/>
          <ac:spMkLst>
            <pc:docMk/>
            <pc:sldMk cId="4238129634" sldId="1470"/>
            <ac:spMk id="6" creationId="{8652AB84-E5BE-EA23-F41E-479FABDEE189}"/>
          </ac:spMkLst>
        </pc:spChg>
      </pc:sldChg>
      <pc:sldChg chg="modSp add mod">
        <pc:chgData name="Ed Godfrey" userId="61aa7c48ee0e3db0" providerId="LiveId" clId="{3C77749C-4EEB-4B1C-BA1F-2C01BD78869A}" dt="2025-08-23T17:05:11.267" v="109" actId="6549"/>
        <pc:sldMkLst>
          <pc:docMk/>
          <pc:sldMk cId="3268503193" sldId="1471"/>
        </pc:sldMkLst>
        <pc:spChg chg="mod">
          <ac:chgData name="Ed Godfrey" userId="61aa7c48ee0e3db0" providerId="LiveId" clId="{3C77749C-4EEB-4B1C-BA1F-2C01BD78869A}" dt="2025-08-23T17:05:06.787" v="102" actId="255"/>
          <ac:spMkLst>
            <pc:docMk/>
            <pc:sldMk cId="3268503193" sldId="1471"/>
            <ac:spMk id="3" creationId="{83141987-3726-8859-27E3-DEFD17EFB1C0}"/>
          </ac:spMkLst>
        </pc:spChg>
        <pc:spChg chg="mod">
          <ac:chgData name="Ed Godfrey" userId="61aa7c48ee0e3db0" providerId="LiveId" clId="{3C77749C-4EEB-4B1C-BA1F-2C01BD78869A}" dt="2025-08-23T17:05:11.267" v="109" actId="6549"/>
          <ac:spMkLst>
            <pc:docMk/>
            <pc:sldMk cId="3268503193" sldId="1471"/>
            <ac:spMk id="6" creationId="{726E3442-AAF1-390D-B9DF-0478D4B019E7}"/>
          </ac:spMkLst>
        </pc:spChg>
      </pc:sldChg>
      <pc:sldChg chg="modSp add mod">
        <pc:chgData name="Ed Godfrey" userId="61aa7c48ee0e3db0" providerId="LiveId" clId="{3C77749C-4EEB-4B1C-BA1F-2C01BD78869A}" dt="2025-08-23T17:05:45.979" v="124" actId="6549"/>
        <pc:sldMkLst>
          <pc:docMk/>
          <pc:sldMk cId="2008529621" sldId="1472"/>
        </pc:sldMkLst>
        <pc:spChg chg="mod">
          <ac:chgData name="Ed Godfrey" userId="61aa7c48ee0e3db0" providerId="LiveId" clId="{3C77749C-4EEB-4B1C-BA1F-2C01BD78869A}" dt="2025-08-23T17:05:39.420" v="114" actId="113"/>
          <ac:spMkLst>
            <pc:docMk/>
            <pc:sldMk cId="2008529621" sldId="1472"/>
            <ac:spMk id="3" creationId="{89FF11C6-4116-C0C7-DD56-ED9D12FDB9DC}"/>
          </ac:spMkLst>
        </pc:spChg>
        <pc:spChg chg="mod">
          <ac:chgData name="Ed Godfrey" userId="61aa7c48ee0e3db0" providerId="LiveId" clId="{3C77749C-4EEB-4B1C-BA1F-2C01BD78869A}" dt="2025-08-23T17:05:45.979" v="124" actId="6549"/>
          <ac:spMkLst>
            <pc:docMk/>
            <pc:sldMk cId="2008529621" sldId="1472"/>
            <ac:spMk id="6" creationId="{99F91915-2CCB-49C0-866F-C90CBD48259B}"/>
          </ac:spMkLst>
        </pc:spChg>
      </pc:sldChg>
      <pc:sldChg chg="modSp add mod">
        <pc:chgData name="Ed Godfrey" userId="61aa7c48ee0e3db0" providerId="LiveId" clId="{3C77749C-4EEB-4B1C-BA1F-2C01BD78869A}" dt="2025-08-23T17:06:24.296" v="136" actId="6549"/>
        <pc:sldMkLst>
          <pc:docMk/>
          <pc:sldMk cId="1202906704" sldId="1473"/>
        </pc:sldMkLst>
        <pc:spChg chg="mod">
          <ac:chgData name="Ed Godfrey" userId="61aa7c48ee0e3db0" providerId="LiveId" clId="{3C77749C-4EEB-4B1C-BA1F-2C01BD78869A}" dt="2025-08-23T17:06:10.335" v="129" actId="255"/>
          <ac:spMkLst>
            <pc:docMk/>
            <pc:sldMk cId="1202906704" sldId="1473"/>
            <ac:spMk id="3" creationId="{DB08D7A6-0300-A30E-D30E-337F52F3C567}"/>
          </ac:spMkLst>
        </pc:spChg>
        <pc:spChg chg="mod">
          <ac:chgData name="Ed Godfrey" userId="61aa7c48ee0e3db0" providerId="LiveId" clId="{3C77749C-4EEB-4B1C-BA1F-2C01BD78869A}" dt="2025-08-23T17:06:24.296" v="136" actId="6549"/>
          <ac:spMkLst>
            <pc:docMk/>
            <pc:sldMk cId="1202906704" sldId="1473"/>
            <ac:spMk id="6" creationId="{E1DAB55C-3469-7B0C-D9BE-708D8404CEE7}"/>
          </ac:spMkLst>
        </pc:spChg>
      </pc:sldChg>
      <pc:sldChg chg="modSp add mod">
        <pc:chgData name="Ed Godfrey" userId="61aa7c48ee0e3db0" providerId="LiveId" clId="{3C77749C-4EEB-4B1C-BA1F-2C01BD78869A}" dt="2025-08-23T17:06:56.091" v="140" actId="6549"/>
        <pc:sldMkLst>
          <pc:docMk/>
          <pc:sldMk cId="1636170831" sldId="1474"/>
        </pc:sldMkLst>
        <pc:spChg chg="mod">
          <ac:chgData name="Ed Godfrey" userId="61aa7c48ee0e3db0" providerId="LiveId" clId="{3C77749C-4EEB-4B1C-BA1F-2C01BD78869A}" dt="2025-08-23T17:06:56.091" v="140" actId="6549"/>
          <ac:spMkLst>
            <pc:docMk/>
            <pc:sldMk cId="1636170831" sldId="1474"/>
            <ac:spMk id="3" creationId="{174B5D8F-589D-A07E-BF37-C0768D3B4B2E}"/>
          </ac:spMkLst>
        </pc:spChg>
      </pc:sldChg>
      <pc:sldChg chg="modSp add mod">
        <pc:chgData name="Ed Godfrey" userId="61aa7c48ee0e3db0" providerId="LiveId" clId="{3C77749C-4EEB-4B1C-BA1F-2C01BD78869A}" dt="2025-08-23T17:41:07.126" v="736" actId="20577"/>
        <pc:sldMkLst>
          <pc:docMk/>
          <pc:sldMk cId="300948586" sldId="1475"/>
        </pc:sldMkLst>
        <pc:spChg chg="mod">
          <ac:chgData name="Ed Godfrey" userId="61aa7c48ee0e3db0" providerId="LiveId" clId="{3C77749C-4EEB-4B1C-BA1F-2C01BD78869A}" dt="2025-08-23T17:40:56.127" v="722" actId="113"/>
          <ac:spMkLst>
            <pc:docMk/>
            <pc:sldMk cId="300948586" sldId="1475"/>
            <ac:spMk id="3" creationId="{79B75CA5-A94B-904E-2D2E-E621AAB4A3BB}"/>
          </ac:spMkLst>
        </pc:spChg>
        <pc:spChg chg="mod">
          <ac:chgData name="Ed Godfrey" userId="61aa7c48ee0e3db0" providerId="LiveId" clId="{3C77749C-4EEB-4B1C-BA1F-2C01BD78869A}" dt="2025-08-23T17:41:07.126" v="736" actId="20577"/>
          <ac:spMkLst>
            <pc:docMk/>
            <pc:sldMk cId="300948586" sldId="1475"/>
            <ac:spMk id="6" creationId="{0B6DC3A4-2419-FC10-3F22-66D0E56E02DC}"/>
          </ac:spMkLst>
        </pc:spChg>
      </pc:sldChg>
      <pc:sldChg chg="modSp add mod">
        <pc:chgData name="Ed Godfrey" userId="61aa7c48ee0e3db0" providerId="LiveId" clId="{3C77749C-4EEB-4B1C-BA1F-2C01BD78869A}" dt="2025-08-23T17:41:59.131" v="754" actId="20577"/>
        <pc:sldMkLst>
          <pc:docMk/>
          <pc:sldMk cId="2145605232" sldId="1476"/>
        </pc:sldMkLst>
        <pc:spChg chg="mod">
          <ac:chgData name="Ed Godfrey" userId="61aa7c48ee0e3db0" providerId="LiveId" clId="{3C77749C-4EEB-4B1C-BA1F-2C01BD78869A}" dt="2025-08-23T17:41:49.501" v="741" actId="255"/>
          <ac:spMkLst>
            <pc:docMk/>
            <pc:sldMk cId="2145605232" sldId="1476"/>
            <ac:spMk id="3" creationId="{94DDCD4F-E85F-625F-D8B1-88CBA955CF55}"/>
          </ac:spMkLst>
        </pc:spChg>
        <pc:spChg chg="mod">
          <ac:chgData name="Ed Godfrey" userId="61aa7c48ee0e3db0" providerId="LiveId" clId="{3C77749C-4EEB-4B1C-BA1F-2C01BD78869A}" dt="2025-08-23T17:41:59.131" v="754" actId="20577"/>
          <ac:spMkLst>
            <pc:docMk/>
            <pc:sldMk cId="2145605232" sldId="1476"/>
            <ac:spMk id="6" creationId="{640C02B5-08FB-B17C-31A4-8A9A61B047CA}"/>
          </ac:spMkLst>
        </pc:spChg>
      </pc:sldChg>
      <pc:sldChg chg="modSp add mod">
        <pc:chgData name="Ed Godfrey" userId="61aa7c48ee0e3db0" providerId="LiveId" clId="{3C77749C-4EEB-4B1C-BA1F-2C01BD78869A}" dt="2025-08-23T17:53:12.999" v="927" actId="20577"/>
        <pc:sldMkLst>
          <pc:docMk/>
          <pc:sldMk cId="3911534333" sldId="1477"/>
        </pc:sldMkLst>
        <pc:spChg chg="mod">
          <ac:chgData name="Ed Godfrey" userId="61aa7c48ee0e3db0" providerId="LiveId" clId="{3C77749C-4EEB-4B1C-BA1F-2C01BD78869A}" dt="2025-08-23T17:53:12.999" v="927" actId="20577"/>
          <ac:spMkLst>
            <pc:docMk/>
            <pc:sldMk cId="3911534333" sldId="1477"/>
            <ac:spMk id="3" creationId="{500897E7-2A6F-F7F2-B4D8-7EE812D891AA}"/>
          </ac:spMkLst>
        </pc:spChg>
        <pc:spChg chg="mod">
          <ac:chgData name="Ed Godfrey" userId="61aa7c48ee0e3db0" providerId="LiveId" clId="{3C77749C-4EEB-4B1C-BA1F-2C01BD78869A}" dt="2025-08-23T17:52:14.804" v="901" actId="20577"/>
          <ac:spMkLst>
            <pc:docMk/>
            <pc:sldMk cId="3911534333" sldId="1477"/>
            <ac:spMk id="6" creationId="{5FE991E6-EBAA-D122-A349-5681DF11230E}"/>
          </ac:spMkLst>
        </pc:spChg>
      </pc:sldChg>
      <pc:sldChg chg="modSp add mod">
        <pc:chgData name="Ed Godfrey" userId="61aa7c48ee0e3db0" providerId="LiveId" clId="{3C77749C-4EEB-4B1C-BA1F-2C01BD78869A}" dt="2025-08-23T17:53:03.119" v="921" actId="20577"/>
        <pc:sldMkLst>
          <pc:docMk/>
          <pc:sldMk cId="2306295503" sldId="1478"/>
        </pc:sldMkLst>
        <pc:spChg chg="mod">
          <ac:chgData name="Ed Godfrey" userId="61aa7c48ee0e3db0" providerId="LiveId" clId="{3C77749C-4EEB-4B1C-BA1F-2C01BD78869A}" dt="2025-08-23T17:52:54.525" v="908" actId="113"/>
          <ac:spMkLst>
            <pc:docMk/>
            <pc:sldMk cId="2306295503" sldId="1478"/>
            <ac:spMk id="3" creationId="{A77102F0-8F07-8F6C-B158-B2CEA33DAAB0}"/>
          </ac:spMkLst>
        </pc:spChg>
        <pc:spChg chg="mod">
          <ac:chgData name="Ed Godfrey" userId="61aa7c48ee0e3db0" providerId="LiveId" clId="{3C77749C-4EEB-4B1C-BA1F-2C01BD78869A}" dt="2025-08-23T17:53:03.119" v="921" actId="20577"/>
          <ac:spMkLst>
            <pc:docMk/>
            <pc:sldMk cId="2306295503" sldId="1478"/>
            <ac:spMk id="6" creationId="{427D2637-C15D-006E-E4FB-D10C228B161D}"/>
          </ac:spMkLst>
        </pc:spChg>
      </pc:sldChg>
      <pc:sldChg chg="modSp add mod">
        <pc:chgData name="Ed Godfrey" userId="61aa7c48ee0e3db0" providerId="LiveId" clId="{3C77749C-4EEB-4B1C-BA1F-2C01BD78869A}" dt="2025-08-23T17:53:41.486" v="942" actId="20577"/>
        <pc:sldMkLst>
          <pc:docMk/>
          <pc:sldMk cId="435241223" sldId="1479"/>
        </pc:sldMkLst>
        <pc:spChg chg="mod">
          <ac:chgData name="Ed Godfrey" userId="61aa7c48ee0e3db0" providerId="LiveId" clId="{3C77749C-4EEB-4B1C-BA1F-2C01BD78869A}" dt="2025-08-23T17:53:32.277" v="932" actId="255"/>
          <ac:spMkLst>
            <pc:docMk/>
            <pc:sldMk cId="435241223" sldId="1479"/>
            <ac:spMk id="3" creationId="{4FF06A4C-419A-FA33-1CC9-C2239F43159F}"/>
          </ac:spMkLst>
        </pc:spChg>
        <pc:spChg chg="mod">
          <ac:chgData name="Ed Godfrey" userId="61aa7c48ee0e3db0" providerId="LiveId" clId="{3C77749C-4EEB-4B1C-BA1F-2C01BD78869A}" dt="2025-08-23T17:53:41.486" v="942" actId="20577"/>
          <ac:spMkLst>
            <pc:docMk/>
            <pc:sldMk cId="435241223" sldId="1479"/>
            <ac:spMk id="6" creationId="{2A0AA10B-3EDD-2DFB-4DE1-F481E259ADE2}"/>
          </ac:spMkLst>
        </pc:spChg>
      </pc:sldChg>
      <pc:sldChg chg="modSp add modAnim">
        <pc:chgData name="Ed Godfrey" userId="61aa7c48ee0e3db0" providerId="LiveId" clId="{3C77749C-4EEB-4B1C-BA1F-2C01BD78869A}" dt="2025-08-23T18:14:08.063" v="1207" actId="20577"/>
        <pc:sldMkLst>
          <pc:docMk/>
          <pc:sldMk cId="3530145176" sldId="1480"/>
        </pc:sldMkLst>
        <pc:spChg chg="mod">
          <ac:chgData name="Ed Godfrey" userId="61aa7c48ee0e3db0" providerId="LiveId" clId="{3C77749C-4EEB-4B1C-BA1F-2C01BD78869A}" dt="2025-08-23T18:14:08.063" v="1207" actId="20577"/>
          <ac:spMkLst>
            <pc:docMk/>
            <pc:sldMk cId="3530145176" sldId="1480"/>
            <ac:spMk id="2" creationId="{B62E8B6F-3848-75E7-7A0F-BCAC94856B88}"/>
          </ac:spMkLst>
        </pc:spChg>
      </pc:sldChg>
      <pc:sldChg chg="modSp add mod">
        <pc:chgData name="Ed Godfrey" userId="61aa7c48ee0e3db0" providerId="LiveId" clId="{3C77749C-4EEB-4B1C-BA1F-2C01BD78869A}" dt="2025-08-23T17:57:51.967" v="1026" actId="20577"/>
        <pc:sldMkLst>
          <pc:docMk/>
          <pc:sldMk cId="1498397727" sldId="1481"/>
        </pc:sldMkLst>
        <pc:spChg chg="mod">
          <ac:chgData name="Ed Godfrey" userId="61aa7c48ee0e3db0" providerId="LiveId" clId="{3C77749C-4EEB-4B1C-BA1F-2C01BD78869A}" dt="2025-08-23T17:57:45.725" v="1012" actId="113"/>
          <ac:spMkLst>
            <pc:docMk/>
            <pc:sldMk cId="1498397727" sldId="1481"/>
            <ac:spMk id="3" creationId="{4B2E8739-6DFE-A2CA-7645-64F00C59078C}"/>
          </ac:spMkLst>
        </pc:spChg>
        <pc:spChg chg="mod">
          <ac:chgData name="Ed Godfrey" userId="61aa7c48ee0e3db0" providerId="LiveId" clId="{3C77749C-4EEB-4B1C-BA1F-2C01BD78869A}" dt="2025-08-23T17:57:51.967" v="1026" actId="20577"/>
          <ac:spMkLst>
            <pc:docMk/>
            <pc:sldMk cId="1498397727" sldId="1481"/>
            <ac:spMk id="6" creationId="{14813B87-B72C-6B9D-3858-76D0E8FE0723}"/>
          </ac:spMkLst>
        </pc:spChg>
      </pc:sldChg>
      <pc:sldChg chg="modSp add mod">
        <pc:chgData name="Ed Godfrey" userId="61aa7c48ee0e3db0" providerId="LiveId" clId="{3C77749C-4EEB-4B1C-BA1F-2C01BD78869A}" dt="2025-08-23T17:58:43.764" v="1054" actId="20577"/>
        <pc:sldMkLst>
          <pc:docMk/>
          <pc:sldMk cId="1954647172" sldId="1482"/>
        </pc:sldMkLst>
        <pc:spChg chg="mod">
          <ac:chgData name="Ed Godfrey" userId="61aa7c48ee0e3db0" providerId="LiveId" clId="{3C77749C-4EEB-4B1C-BA1F-2C01BD78869A}" dt="2025-08-23T17:58:35.557" v="1032" actId="255"/>
          <ac:spMkLst>
            <pc:docMk/>
            <pc:sldMk cId="1954647172" sldId="1482"/>
            <ac:spMk id="3" creationId="{823E8786-2E67-6B55-4A07-0317CDF5BF19}"/>
          </ac:spMkLst>
        </pc:spChg>
        <pc:spChg chg="mod">
          <ac:chgData name="Ed Godfrey" userId="61aa7c48ee0e3db0" providerId="LiveId" clId="{3C77749C-4EEB-4B1C-BA1F-2C01BD78869A}" dt="2025-08-23T17:58:43.764" v="1054" actId="20577"/>
          <ac:spMkLst>
            <pc:docMk/>
            <pc:sldMk cId="1954647172" sldId="1482"/>
            <ac:spMk id="6" creationId="{0B6986C3-A2FD-076E-EB6D-497FD59BA36F}"/>
          </ac:spMkLst>
        </pc:spChg>
      </pc:sldChg>
      <pc:sldChg chg="modSp add mod">
        <pc:chgData name="Ed Godfrey" userId="61aa7c48ee0e3db0" providerId="LiveId" clId="{3C77749C-4EEB-4B1C-BA1F-2C01BD78869A}" dt="2025-08-23T18:08:50.285" v="1095" actId="20577"/>
        <pc:sldMkLst>
          <pc:docMk/>
          <pc:sldMk cId="3509712886" sldId="1483"/>
        </pc:sldMkLst>
        <pc:spChg chg="mod">
          <ac:chgData name="Ed Godfrey" userId="61aa7c48ee0e3db0" providerId="LiveId" clId="{3C77749C-4EEB-4B1C-BA1F-2C01BD78869A}" dt="2025-08-23T18:08:50.285" v="1095" actId="20577"/>
          <ac:spMkLst>
            <pc:docMk/>
            <pc:sldMk cId="3509712886" sldId="1483"/>
            <ac:spMk id="3" creationId="{51D59E90-070D-055E-7FA7-709E779D346C}"/>
          </ac:spMkLst>
        </pc:spChg>
        <pc:spChg chg="mod">
          <ac:chgData name="Ed Godfrey" userId="61aa7c48ee0e3db0" providerId="LiveId" clId="{3C77749C-4EEB-4B1C-BA1F-2C01BD78869A}" dt="2025-08-23T18:08:47.015" v="1094" actId="20577"/>
          <ac:spMkLst>
            <pc:docMk/>
            <pc:sldMk cId="3509712886" sldId="1483"/>
            <ac:spMk id="6" creationId="{286D69C0-D0AE-6139-D02F-74CA41C8C919}"/>
          </ac:spMkLst>
        </pc:spChg>
      </pc:sldChg>
      <pc:sldChg chg="modSp add mod">
        <pc:chgData name="Ed Godfrey" userId="61aa7c48ee0e3db0" providerId="LiveId" clId="{3C77749C-4EEB-4B1C-BA1F-2C01BD78869A}" dt="2025-08-23T18:09:19.427" v="1111" actId="20577"/>
        <pc:sldMkLst>
          <pc:docMk/>
          <pc:sldMk cId="1317531076" sldId="1484"/>
        </pc:sldMkLst>
        <pc:spChg chg="mod">
          <ac:chgData name="Ed Godfrey" userId="61aa7c48ee0e3db0" providerId="LiveId" clId="{3C77749C-4EEB-4B1C-BA1F-2C01BD78869A}" dt="2025-08-23T18:09:13.562" v="1100" actId="255"/>
          <ac:spMkLst>
            <pc:docMk/>
            <pc:sldMk cId="1317531076" sldId="1484"/>
            <ac:spMk id="3" creationId="{0474B88C-1197-2FA4-C792-DB483C826F39}"/>
          </ac:spMkLst>
        </pc:spChg>
        <pc:spChg chg="mod">
          <ac:chgData name="Ed Godfrey" userId="61aa7c48ee0e3db0" providerId="LiveId" clId="{3C77749C-4EEB-4B1C-BA1F-2C01BD78869A}" dt="2025-08-23T18:09:19.427" v="1111" actId="20577"/>
          <ac:spMkLst>
            <pc:docMk/>
            <pc:sldMk cId="1317531076" sldId="1484"/>
            <ac:spMk id="6" creationId="{F64B9B4A-B99B-1572-6A20-E00443AF89CD}"/>
          </ac:spMkLst>
        </pc:spChg>
      </pc:sldChg>
      <pc:sldChg chg="modSp add mod">
        <pc:chgData name="Ed Godfrey" userId="61aa7c48ee0e3db0" providerId="LiveId" clId="{3C77749C-4EEB-4B1C-BA1F-2C01BD78869A}" dt="2025-08-23T18:10:14.902" v="1120" actId="6549"/>
        <pc:sldMkLst>
          <pc:docMk/>
          <pc:sldMk cId="3149817299" sldId="1485"/>
        </pc:sldMkLst>
        <pc:spChg chg="mod">
          <ac:chgData name="Ed Godfrey" userId="61aa7c48ee0e3db0" providerId="LiveId" clId="{3C77749C-4EEB-4B1C-BA1F-2C01BD78869A}" dt="2025-08-23T18:10:10.239" v="1115" actId="255"/>
          <ac:spMkLst>
            <pc:docMk/>
            <pc:sldMk cId="3149817299" sldId="1485"/>
            <ac:spMk id="3" creationId="{240F26BE-1CF5-E5B0-3A9D-FB873F274CF4}"/>
          </ac:spMkLst>
        </pc:spChg>
        <pc:spChg chg="mod">
          <ac:chgData name="Ed Godfrey" userId="61aa7c48ee0e3db0" providerId="LiveId" clId="{3C77749C-4EEB-4B1C-BA1F-2C01BD78869A}" dt="2025-08-23T18:10:14.902" v="1120" actId="6549"/>
          <ac:spMkLst>
            <pc:docMk/>
            <pc:sldMk cId="3149817299" sldId="1485"/>
            <ac:spMk id="6" creationId="{4A3D1831-E971-A775-24FE-2588574CF7DC}"/>
          </ac:spMkLst>
        </pc:spChg>
      </pc:sldChg>
      <pc:sldChg chg="modSp add mod">
        <pc:chgData name="Ed Godfrey" userId="61aa7c48ee0e3db0" providerId="LiveId" clId="{3C77749C-4EEB-4B1C-BA1F-2C01BD78869A}" dt="2025-08-23T18:11:00.665" v="1139" actId="20577"/>
        <pc:sldMkLst>
          <pc:docMk/>
          <pc:sldMk cId="2174702310" sldId="1486"/>
        </pc:sldMkLst>
        <pc:spChg chg="mod">
          <ac:chgData name="Ed Godfrey" userId="61aa7c48ee0e3db0" providerId="LiveId" clId="{3C77749C-4EEB-4B1C-BA1F-2C01BD78869A}" dt="2025-08-23T18:10:54.493" v="1126" actId="255"/>
          <ac:spMkLst>
            <pc:docMk/>
            <pc:sldMk cId="2174702310" sldId="1486"/>
            <ac:spMk id="3" creationId="{AF666287-5366-E778-DE35-8CA04A8BDFD2}"/>
          </ac:spMkLst>
        </pc:spChg>
        <pc:spChg chg="mod">
          <ac:chgData name="Ed Godfrey" userId="61aa7c48ee0e3db0" providerId="LiveId" clId="{3C77749C-4EEB-4B1C-BA1F-2C01BD78869A}" dt="2025-08-23T18:11:00.665" v="1139" actId="20577"/>
          <ac:spMkLst>
            <pc:docMk/>
            <pc:sldMk cId="2174702310" sldId="1486"/>
            <ac:spMk id="6" creationId="{217A98B4-15F4-F99F-2C33-BB241C78DF6E}"/>
          </ac:spMkLst>
        </pc:spChg>
      </pc:sldChg>
      <pc:sldChg chg="modSp add mod">
        <pc:chgData name="Ed Godfrey" userId="61aa7c48ee0e3db0" providerId="LiveId" clId="{3C77749C-4EEB-4B1C-BA1F-2C01BD78869A}" dt="2025-08-23T18:12:24.832" v="1167" actId="20577"/>
        <pc:sldMkLst>
          <pc:docMk/>
          <pc:sldMk cId="1819052997" sldId="1487"/>
        </pc:sldMkLst>
        <pc:spChg chg="mod">
          <ac:chgData name="Ed Godfrey" userId="61aa7c48ee0e3db0" providerId="LiveId" clId="{3C77749C-4EEB-4B1C-BA1F-2C01BD78869A}" dt="2025-08-23T18:12:16.601" v="1151" actId="255"/>
          <ac:spMkLst>
            <pc:docMk/>
            <pc:sldMk cId="1819052997" sldId="1487"/>
            <ac:spMk id="3" creationId="{0ED7A97A-21F3-A83F-DE3C-C93386D5778E}"/>
          </ac:spMkLst>
        </pc:spChg>
        <pc:spChg chg="mod">
          <ac:chgData name="Ed Godfrey" userId="61aa7c48ee0e3db0" providerId="LiveId" clId="{3C77749C-4EEB-4B1C-BA1F-2C01BD78869A}" dt="2025-08-23T18:12:24.832" v="1167" actId="20577"/>
          <ac:spMkLst>
            <pc:docMk/>
            <pc:sldMk cId="1819052997" sldId="1487"/>
            <ac:spMk id="6" creationId="{BDE7A546-41AB-4A6D-FCD0-E8E3EAEF5E0E}"/>
          </ac:spMkLst>
        </pc:spChg>
      </pc:sldChg>
      <pc:sldChg chg="modSp add mod">
        <pc:chgData name="Ed Godfrey" userId="61aa7c48ee0e3db0" providerId="LiveId" clId="{3C77749C-4EEB-4B1C-BA1F-2C01BD78869A}" dt="2025-08-23T18:17:11.258" v="1249" actId="20577"/>
        <pc:sldMkLst>
          <pc:docMk/>
          <pc:sldMk cId="3628982874" sldId="1488"/>
        </pc:sldMkLst>
        <pc:spChg chg="mod">
          <ac:chgData name="Ed Godfrey" userId="61aa7c48ee0e3db0" providerId="LiveId" clId="{3C77749C-4EEB-4B1C-BA1F-2C01BD78869A}" dt="2025-08-23T18:16:46.973" v="1235" actId="255"/>
          <ac:spMkLst>
            <pc:docMk/>
            <pc:sldMk cId="3628982874" sldId="1488"/>
            <ac:spMk id="3" creationId="{EB83CF5B-B940-3246-946B-ECBD21B6386A}"/>
          </ac:spMkLst>
        </pc:spChg>
        <pc:spChg chg="mod">
          <ac:chgData name="Ed Godfrey" userId="61aa7c48ee0e3db0" providerId="LiveId" clId="{3C77749C-4EEB-4B1C-BA1F-2C01BD78869A}" dt="2025-08-23T18:17:11.258" v="1249" actId="20577"/>
          <ac:spMkLst>
            <pc:docMk/>
            <pc:sldMk cId="3628982874" sldId="1488"/>
            <ac:spMk id="6" creationId="{1221769B-95AF-A281-285B-86974C9A173C}"/>
          </ac:spMkLst>
        </pc:spChg>
      </pc:sldChg>
      <pc:sldChg chg="modSp add modAnim">
        <pc:chgData name="Ed Godfrey" userId="61aa7c48ee0e3db0" providerId="LiveId" clId="{3C77749C-4EEB-4B1C-BA1F-2C01BD78869A}" dt="2025-08-23T18:15:46.989" v="1230"/>
        <pc:sldMkLst>
          <pc:docMk/>
          <pc:sldMk cId="184419761" sldId="1489"/>
        </pc:sldMkLst>
        <pc:spChg chg="mod">
          <ac:chgData name="Ed Godfrey" userId="61aa7c48ee0e3db0" providerId="LiveId" clId="{3C77749C-4EEB-4B1C-BA1F-2C01BD78869A}" dt="2025-08-23T18:15:15.288" v="1223" actId="15"/>
          <ac:spMkLst>
            <pc:docMk/>
            <pc:sldMk cId="184419761" sldId="1489"/>
            <ac:spMk id="2" creationId="{A0EC2FEA-C4C9-D629-F814-A73AFC666800}"/>
          </ac:spMkLst>
        </pc:spChg>
      </pc:sldChg>
      <pc:sldChg chg="add modAnim">
        <pc:chgData name="Ed Godfrey" userId="61aa7c48ee0e3db0" providerId="LiveId" clId="{3C77749C-4EEB-4B1C-BA1F-2C01BD78869A}" dt="2025-08-23T18:17:53.646" v="1251"/>
        <pc:sldMkLst>
          <pc:docMk/>
          <pc:sldMk cId="2910583896" sldId="1490"/>
        </pc:sldMkLst>
      </pc:sldChg>
      <pc:sldChg chg="add">
        <pc:chgData name="Ed Godfrey" userId="61aa7c48ee0e3db0" providerId="LiveId" clId="{3C77749C-4EEB-4B1C-BA1F-2C01BD78869A}" dt="2025-08-23T18:20:33.349" v="1296"/>
        <pc:sldMkLst>
          <pc:docMk/>
          <pc:sldMk cId="785702523" sldId="149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8/23/2025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8/23/2025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8/23/2025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8/23/2025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8/23/2025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8/23/2025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Confirmation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:31-39 (Part 1)</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August 24,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DABD3-ABDC-F4EC-A556-FF6EFF4442D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3ABB203-9445-ED9E-2AC2-46A84E26B2D2}"/>
              </a:ext>
            </a:extLst>
          </p:cNvPr>
          <p:cNvSpPr txBox="1">
            <a:spLocks noChangeArrowheads="1"/>
          </p:cNvSpPr>
          <p:nvPr/>
        </p:nvSpPr>
        <p:spPr bwMode="auto">
          <a:xfrm>
            <a:off x="173038" y="879311"/>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Arial" panose="020B0604020202020204" pitchFamily="34" charset="0"/>
              </a:rPr>
              <a:t>The words are a glorious conclusion and triumph of faith: the conclusion upon all the former particulars in the chapter, and the foundation of all the comforts that follow after, to the end of the chapter. They are as the center of the chapter. All the beams of heavenly comfort in this divine chapter, they meet, as it were in one, in this short clause, “What shall we say then to these things?”</a:t>
            </a:r>
          </a:p>
        </p:txBody>
      </p:sp>
      <p:sp>
        <p:nvSpPr>
          <p:cNvPr id="6" name="TextBox 5">
            <a:extLst>
              <a:ext uri="{FF2B5EF4-FFF2-40B4-BE49-F238E27FC236}">
                <a16:creationId xmlns:a16="http://schemas.microsoft.com/office/drawing/2014/main" id="{6A1F91E7-77D3-F026-0F0E-DC20D50AFDC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Richard </a:t>
            </a:r>
            <a:r>
              <a:rPr lang="en-US" sz="4000" dirty="0" err="1">
                <a:latin typeface="Arial" panose="020B0604020202020204" pitchFamily="34" charset="0"/>
                <a:cs typeface="Arial" panose="020B0604020202020204" pitchFamily="34" charset="0"/>
              </a:rPr>
              <a:t>Sibbes</a:t>
            </a:r>
            <a:r>
              <a:rPr lang="en-US" sz="4000" dirty="0">
                <a:latin typeface="Arial" panose="020B0604020202020204" pitchFamily="34" charset="0"/>
                <a:cs typeface="Arial" panose="020B0604020202020204" pitchFamily="34" charset="0"/>
              </a:rPr>
              <a:t> (Puritan)</a:t>
            </a:r>
          </a:p>
        </p:txBody>
      </p:sp>
    </p:spTree>
    <p:extLst>
      <p:ext uri="{BB962C8B-B14F-4D97-AF65-F5344CB8AC3E}">
        <p14:creationId xmlns:p14="http://schemas.microsoft.com/office/powerpoint/2010/main" val="3162150584"/>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2FA95-DF22-603C-B5E1-C4EB1D0EE07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2124BE-FF7B-01F3-DE76-812A370F25D2}"/>
              </a:ext>
            </a:extLst>
          </p:cNvPr>
          <p:cNvSpPr txBox="1">
            <a:spLocks noChangeArrowheads="1"/>
          </p:cNvSpPr>
          <p:nvPr/>
        </p:nvSpPr>
        <p:spPr bwMode="auto">
          <a:xfrm>
            <a:off x="173038" y="935066"/>
            <a:ext cx="11805602" cy="68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000" b="0" i="0" dirty="0">
                <a:solidFill>
                  <a:schemeClr val="tx1"/>
                </a:solidFill>
                <a:latin typeface="Arial" panose="020B0604020202020204" pitchFamily="34" charset="0"/>
                <a:ea typeface="Calibri" panose="020F0502020204030204" pitchFamily="34" charset="0"/>
              </a:rPr>
              <a:t>The love of God the Father </a:t>
            </a:r>
            <a:r>
              <a:rPr lang="en-US" sz="4000" b="0" i="0" baseline="30000" dirty="0">
                <a:solidFill>
                  <a:schemeClr val="tx1"/>
                </a:solidFill>
                <a:latin typeface="Arial" panose="020B0604020202020204" pitchFamily="34" charset="0"/>
                <a:ea typeface="Calibri" panose="020F0502020204030204" pitchFamily="34" charset="0"/>
              </a:rPr>
              <a:t>(8:31-33)</a:t>
            </a:r>
          </a:p>
        </p:txBody>
      </p:sp>
      <p:sp>
        <p:nvSpPr>
          <p:cNvPr id="6" name="TextBox 5">
            <a:extLst>
              <a:ext uri="{FF2B5EF4-FFF2-40B4-BE49-F238E27FC236}">
                <a16:creationId xmlns:a16="http://schemas.microsoft.com/office/drawing/2014/main" id="{35AB4313-ADC1-1AC1-D1F4-CB96FFB52C6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8:31-39</a:t>
            </a:r>
          </a:p>
        </p:txBody>
      </p:sp>
      <p:sp>
        <p:nvSpPr>
          <p:cNvPr id="2" name="Text Box 3">
            <a:extLst>
              <a:ext uri="{FF2B5EF4-FFF2-40B4-BE49-F238E27FC236}">
                <a16:creationId xmlns:a16="http://schemas.microsoft.com/office/drawing/2014/main" id="{49B45755-3F40-47FA-2180-5081322F7291}"/>
              </a:ext>
            </a:extLst>
          </p:cNvPr>
          <p:cNvSpPr txBox="1">
            <a:spLocks noChangeArrowheads="1"/>
          </p:cNvSpPr>
          <p:nvPr/>
        </p:nvSpPr>
        <p:spPr bwMode="auto">
          <a:xfrm>
            <a:off x="791737" y="1615291"/>
            <a:ext cx="11186903"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AutoNum type="alphaUcPeriod"/>
            </a:pPr>
            <a:r>
              <a:rPr lang="en-US" sz="3600" i="0" dirty="0">
                <a:solidFill>
                  <a:schemeClr val="tx1"/>
                </a:solidFill>
                <a:latin typeface="Calibri" panose="020F0502020204030204" pitchFamily="34" charset="0"/>
                <a:ea typeface="Calibri" panose="020F0502020204030204" pitchFamily="34" charset="0"/>
                <a:cs typeface="Calibri" panose="020F0502020204030204" pitchFamily="34" charset="0"/>
              </a:rPr>
              <a:t>Four questions:</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conclusion? (31a)</a:t>
            </a:r>
          </a:p>
          <a:p>
            <a:pPr lvl="3" indent="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What then shall we say to these things?</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confirmation (31b)</a:t>
            </a:r>
          </a:p>
          <a:p>
            <a:pPr lvl="3" indent="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If God is for us, who is against us?</a:t>
            </a:r>
            <a:endPar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68391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50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225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2250"/>
                                        <p:tgtEl>
                                          <p:spTgt spid="2">
                                            <p:txEl>
                                              <p:pRg st="1" end="1"/>
                                            </p:txEl>
                                          </p:spTgt>
                                        </p:tgtEl>
                                      </p:cBhvr>
                                    </p:animEffect>
                                  </p:childTnLst>
                                </p:cTn>
                              </p:par>
                            </p:childTnLst>
                          </p:cTn>
                        </p:par>
                        <p:par>
                          <p:cTn id="17" fill="hold">
                            <p:stCondLst>
                              <p:cond delay="2250"/>
                            </p:stCondLst>
                            <p:childTnLst>
                              <p:par>
                                <p:cTn id="18" presetID="10" presetClass="entr" presetSubtype="0" fill="hold" grpId="0" nodeType="afterEffect">
                                  <p:stCondLst>
                                    <p:cond delay="50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225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2250"/>
                                        <p:tgtEl>
                                          <p:spTgt spid="2">
                                            <p:txEl>
                                              <p:pRg st="3" end="3"/>
                                            </p:txEl>
                                          </p:spTgt>
                                        </p:tgtEl>
                                      </p:cBhvr>
                                    </p:animEffect>
                                  </p:childTnLst>
                                </p:cTn>
                              </p:par>
                            </p:childTnLst>
                          </p:cTn>
                        </p:par>
                        <p:par>
                          <p:cTn id="26" fill="hold">
                            <p:stCondLst>
                              <p:cond delay="2250"/>
                            </p:stCondLst>
                            <p:childTnLst>
                              <p:par>
                                <p:cTn id="27" presetID="10" presetClass="entr" presetSubtype="0" fill="hold" grpId="0" nodeType="afterEffect">
                                  <p:stCondLst>
                                    <p:cond delay="50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225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2637F-1A15-C6E9-010D-003F10A0FCA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9208A47-9414-166A-C6AE-941EE4A08622}"/>
              </a:ext>
            </a:extLst>
          </p:cNvPr>
          <p:cNvSpPr txBox="1">
            <a:spLocks noChangeArrowheads="1"/>
          </p:cNvSpPr>
          <p:nvPr/>
        </p:nvSpPr>
        <p:spPr bwMode="auto">
          <a:xfrm>
            <a:off x="173038" y="912766"/>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12 For our struggle is not against flesh and blood, but against the rulers, against the powers, against the world forces of this darkness, against the spiritual forces of wickedness in the heavenly places. 13 Therefore, take up the full armor of God, so that you will be able to resist in the evil day, and having done everything, to stand firm. </a:t>
            </a:r>
          </a:p>
        </p:txBody>
      </p:sp>
      <p:sp>
        <p:nvSpPr>
          <p:cNvPr id="6" name="TextBox 5">
            <a:extLst>
              <a:ext uri="{FF2B5EF4-FFF2-40B4-BE49-F238E27FC236}">
                <a16:creationId xmlns:a16="http://schemas.microsoft.com/office/drawing/2014/main" id="{7B4D476E-5D49-06A7-1339-004E8F249C4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6:12-13</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40472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31737-3553-A6B8-7F55-92C8EE08C2E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9B75CA5-A94B-904E-2D2E-E621AAB4A3BB}"/>
              </a:ext>
            </a:extLst>
          </p:cNvPr>
          <p:cNvSpPr txBox="1">
            <a:spLocks noChangeArrowheads="1"/>
          </p:cNvSpPr>
          <p:nvPr/>
        </p:nvSpPr>
        <p:spPr bwMode="auto">
          <a:xfrm>
            <a:off x="173038" y="912766"/>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Indeed, all who desire to live godly in Christ Jesus will be persecuted. </a:t>
            </a:r>
          </a:p>
        </p:txBody>
      </p:sp>
      <p:sp>
        <p:nvSpPr>
          <p:cNvPr id="6" name="TextBox 5">
            <a:extLst>
              <a:ext uri="{FF2B5EF4-FFF2-40B4-BE49-F238E27FC236}">
                <a16:creationId xmlns:a16="http://schemas.microsoft.com/office/drawing/2014/main" id="{0B6DC3A4-2419-FC10-3F22-66D0E56E02D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Timothy 3:12</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48586"/>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52E99-46CD-0DDC-D805-0221A8C6AE6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4DDCD4F-E85F-625F-D8B1-88CBA955CF55}"/>
              </a:ext>
            </a:extLst>
          </p:cNvPr>
          <p:cNvSpPr txBox="1">
            <a:spLocks noChangeArrowheads="1"/>
          </p:cNvSpPr>
          <p:nvPr/>
        </p:nvSpPr>
        <p:spPr bwMode="auto">
          <a:xfrm>
            <a:off x="173038" y="912766"/>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8 Be of sober spirit, be on the alert. Your adversary, the devil, prowls around like a roaring lion, seeking someone to devour. 9 But resist him, firm in your faith, knowing that the same experiences of suffering are being accomplished by your brethren who are in the world. </a:t>
            </a:r>
          </a:p>
        </p:txBody>
      </p:sp>
      <p:sp>
        <p:nvSpPr>
          <p:cNvPr id="6" name="TextBox 5">
            <a:extLst>
              <a:ext uri="{FF2B5EF4-FFF2-40B4-BE49-F238E27FC236}">
                <a16:creationId xmlns:a16="http://schemas.microsoft.com/office/drawing/2014/main" id="{640C02B5-08FB-B17C-31A4-8A9A61B047C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5:8-9</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560523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110E2-737E-D520-92C5-3CDA548A30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F72331F-B67F-FF43-7B85-FE7C64917856}"/>
              </a:ext>
            </a:extLst>
          </p:cNvPr>
          <p:cNvSpPr txBox="1">
            <a:spLocks noChangeArrowheads="1"/>
          </p:cNvSpPr>
          <p:nvPr/>
        </p:nvSpPr>
        <p:spPr bwMode="auto">
          <a:xfrm>
            <a:off x="173038" y="912766"/>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What then shall we say to these things? If God is for us, </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who can be against us</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(ESV)</a:t>
            </a:r>
          </a:p>
        </p:txBody>
      </p:sp>
      <p:sp>
        <p:nvSpPr>
          <p:cNvPr id="6" name="TextBox 5">
            <a:extLst>
              <a:ext uri="{FF2B5EF4-FFF2-40B4-BE49-F238E27FC236}">
                <a16:creationId xmlns:a16="http://schemas.microsoft.com/office/drawing/2014/main" id="{EFB7BA99-3C3D-03CC-E302-1A81B0005B1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8:31</a:t>
            </a:r>
            <a:endParaRPr lang="en-US" sz="2800" dirty="0">
              <a:latin typeface="Arial" panose="020B0604020202020204" pitchFamily="34" charset="0"/>
              <a:cs typeface="Arial" panose="020B0604020202020204" pitchFamily="34" charset="0"/>
            </a:endParaRPr>
          </a:p>
        </p:txBody>
      </p:sp>
      <p:sp>
        <p:nvSpPr>
          <p:cNvPr id="2" name="Text Box 3">
            <a:extLst>
              <a:ext uri="{FF2B5EF4-FFF2-40B4-BE49-F238E27FC236}">
                <a16:creationId xmlns:a16="http://schemas.microsoft.com/office/drawing/2014/main" id="{33092E54-61B4-421B-2C28-87A0DE55FC6E}"/>
              </a:ext>
            </a:extLst>
          </p:cNvPr>
          <p:cNvSpPr txBox="1">
            <a:spLocks noChangeArrowheads="1"/>
          </p:cNvSpPr>
          <p:nvPr/>
        </p:nvSpPr>
        <p:spPr bwMode="auto">
          <a:xfrm>
            <a:off x="147019" y="2760150"/>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What then shall we say to these things? If God is for us, who is against us?  (NASB95)</a:t>
            </a:r>
          </a:p>
        </p:txBody>
      </p:sp>
    </p:spTree>
    <p:extLst>
      <p:ext uri="{BB962C8B-B14F-4D97-AF65-F5344CB8AC3E}">
        <p14:creationId xmlns:p14="http://schemas.microsoft.com/office/powerpoint/2010/main" val="3503524797"/>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47EEA-B7A3-8576-0227-2CF43C13C78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0897E7-2A6F-F7F2-B4D8-7EE812D891AA}"/>
              </a:ext>
            </a:extLst>
          </p:cNvPr>
          <p:cNvSpPr txBox="1">
            <a:spLocks noChangeArrowheads="1"/>
          </p:cNvSpPr>
          <p:nvPr/>
        </p:nvSpPr>
        <p:spPr bwMode="auto">
          <a:xfrm>
            <a:off x="173038" y="912766"/>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 God is our refuge and strength, A very present help in trouble…7 Yahweh of hosts is with us; The God of Jacob is our stronghold…11 Yahweh of hosts is with us; The God of Jacob is our stronghold… (</a:t>
            </a:r>
            <a:r>
              <a:rPr lang="en-US" sz="4400" b="0" dirty="0" err="1">
                <a:solidFill>
                  <a:schemeClr val="tx1"/>
                </a:solidFill>
                <a:latin typeface="Calibri" panose="020F0502020204030204" pitchFamily="34" charset="0"/>
                <a:ea typeface="Calibri" panose="020F0502020204030204" pitchFamily="34" charset="0"/>
                <a:cs typeface="Calibri" panose="020F0502020204030204" pitchFamily="34" charset="0"/>
              </a:rPr>
              <a:t>LSB</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p>
        </p:txBody>
      </p:sp>
      <p:sp>
        <p:nvSpPr>
          <p:cNvPr id="6" name="TextBox 5">
            <a:extLst>
              <a:ext uri="{FF2B5EF4-FFF2-40B4-BE49-F238E27FC236}">
                <a16:creationId xmlns:a16="http://schemas.microsoft.com/office/drawing/2014/main" id="{5FE991E6-EBAA-D122-A349-5681DF11230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46:1, 7, 11</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1534333"/>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B1C6C-B656-E296-AB72-7E1E771A3B3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77102F0-8F07-8F6C-B158-B2CEA33DAAB0}"/>
              </a:ext>
            </a:extLst>
          </p:cNvPr>
          <p:cNvSpPr txBox="1">
            <a:spLocks noChangeArrowheads="1"/>
          </p:cNvSpPr>
          <p:nvPr/>
        </p:nvSpPr>
        <p:spPr bwMode="auto">
          <a:xfrm>
            <a:off x="173038" y="912766"/>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4 Oh let those who fear the LORD say, "His lovingkindness is everlasting." 5 From my distress I called upon the LORD; The LORD answered me and set me in a large place. 6 The LORD is for me; I will not fear; What can man do to me? </a:t>
            </a:r>
          </a:p>
        </p:txBody>
      </p:sp>
      <p:sp>
        <p:nvSpPr>
          <p:cNvPr id="6" name="TextBox 5">
            <a:extLst>
              <a:ext uri="{FF2B5EF4-FFF2-40B4-BE49-F238E27FC236}">
                <a16:creationId xmlns:a16="http://schemas.microsoft.com/office/drawing/2014/main" id="{427D2637-C15D-006E-E4FB-D10C228B161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118:4-6</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6295503"/>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115481-297B-3C3E-48A3-9FCB0196006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FF06A4C-419A-FA33-1CC9-C2239F43159F}"/>
              </a:ext>
            </a:extLst>
          </p:cNvPr>
          <p:cNvSpPr txBox="1">
            <a:spLocks noChangeArrowheads="1"/>
          </p:cNvSpPr>
          <p:nvPr/>
        </p:nvSpPr>
        <p:spPr bwMode="auto">
          <a:xfrm>
            <a:off x="173038" y="912766"/>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The LORD is my light and my salvation; Whom shall I fear? The LORD is the defense of my life; Whom shall I dread?</a:t>
            </a:r>
          </a:p>
        </p:txBody>
      </p:sp>
      <p:sp>
        <p:nvSpPr>
          <p:cNvPr id="6" name="TextBox 5">
            <a:extLst>
              <a:ext uri="{FF2B5EF4-FFF2-40B4-BE49-F238E27FC236}">
                <a16:creationId xmlns:a16="http://schemas.microsoft.com/office/drawing/2014/main" id="{2A0AA10B-3EDD-2DFB-4DE1-F481E259ADE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27:1</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5241223"/>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7966F-BC46-CE5E-E00C-E4C3AB4FF31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CE06EEE-F9FE-C310-1A33-0F524AE9811B}"/>
              </a:ext>
            </a:extLst>
          </p:cNvPr>
          <p:cNvSpPr txBox="1">
            <a:spLocks noChangeArrowheads="1"/>
          </p:cNvSpPr>
          <p:nvPr/>
        </p:nvSpPr>
        <p:spPr bwMode="auto">
          <a:xfrm>
            <a:off x="173038" y="935066"/>
            <a:ext cx="11805602" cy="68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000" b="0" i="0" dirty="0">
                <a:solidFill>
                  <a:schemeClr val="tx1"/>
                </a:solidFill>
                <a:latin typeface="Arial" panose="020B0604020202020204" pitchFamily="34" charset="0"/>
                <a:ea typeface="Calibri" panose="020F0502020204030204" pitchFamily="34" charset="0"/>
              </a:rPr>
              <a:t>The love of God the Father </a:t>
            </a:r>
            <a:r>
              <a:rPr lang="en-US" sz="4000" b="0" i="0" baseline="30000" dirty="0">
                <a:solidFill>
                  <a:schemeClr val="tx1"/>
                </a:solidFill>
                <a:latin typeface="Arial" panose="020B0604020202020204" pitchFamily="34" charset="0"/>
                <a:ea typeface="Calibri" panose="020F0502020204030204" pitchFamily="34" charset="0"/>
              </a:rPr>
              <a:t>(8:31-33)</a:t>
            </a:r>
          </a:p>
        </p:txBody>
      </p:sp>
      <p:sp>
        <p:nvSpPr>
          <p:cNvPr id="6" name="TextBox 5">
            <a:extLst>
              <a:ext uri="{FF2B5EF4-FFF2-40B4-BE49-F238E27FC236}">
                <a16:creationId xmlns:a16="http://schemas.microsoft.com/office/drawing/2014/main" id="{68CDEB7A-22B0-3D7E-882E-6A8BFFB49E9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8:31-39</a:t>
            </a:r>
          </a:p>
        </p:txBody>
      </p:sp>
      <p:sp>
        <p:nvSpPr>
          <p:cNvPr id="2" name="Text Box 3">
            <a:extLst>
              <a:ext uri="{FF2B5EF4-FFF2-40B4-BE49-F238E27FC236}">
                <a16:creationId xmlns:a16="http://schemas.microsoft.com/office/drawing/2014/main" id="{B62E8B6F-3848-75E7-7A0F-BCAC94856B88}"/>
              </a:ext>
            </a:extLst>
          </p:cNvPr>
          <p:cNvSpPr txBox="1">
            <a:spLocks noChangeArrowheads="1"/>
          </p:cNvSpPr>
          <p:nvPr/>
        </p:nvSpPr>
        <p:spPr bwMode="auto">
          <a:xfrm>
            <a:off x="791737" y="1615291"/>
            <a:ext cx="1118690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AutoNum type="alphaUcPeriod"/>
            </a:pPr>
            <a:r>
              <a:rPr lang="en-US" sz="3600" i="0" dirty="0">
                <a:solidFill>
                  <a:schemeClr val="tx1"/>
                </a:solidFill>
                <a:latin typeface="Calibri" panose="020F0502020204030204" pitchFamily="34" charset="0"/>
                <a:ea typeface="Calibri" panose="020F0502020204030204" pitchFamily="34" charset="0"/>
                <a:cs typeface="Calibri" panose="020F0502020204030204" pitchFamily="34" charset="0"/>
              </a:rPr>
              <a:t>Four questions:</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conclusion? (31a)</a:t>
            </a:r>
          </a:p>
          <a:p>
            <a:pPr lvl="3" indent="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What then shall we say to these things?</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confirmation (31b)</a:t>
            </a:r>
          </a:p>
          <a:p>
            <a:pPr lvl="3" indent="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If God is for us, who is against us?</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confidence? (32)</a:t>
            </a:r>
          </a:p>
          <a:p>
            <a:pPr lvl="3" indent="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He who did not spare His own Son, but delivered Him over for us all, how will He not also with Him freely give us all things?</a:t>
            </a:r>
          </a:p>
        </p:txBody>
      </p:sp>
    </p:spTree>
    <p:extLst>
      <p:ext uri="{BB962C8B-B14F-4D97-AF65-F5344CB8AC3E}">
        <p14:creationId xmlns:p14="http://schemas.microsoft.com/office/powerpoint/2010/main" val="353014517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2250"/>
                                        <p:tgtEl>
                                          <p:spTgt spid="2">
                                            <p:txEl>
                                              <p:pRg st="5" end="5"/>
                                            </p:txEl>
                                          </p:spTgt>
                                        </p:tgtEl>
                                      </p:cBhvr>
                                    </p:animEffect>
                                  </p:childTnLst>
                                </p:cTn>
                              </p:par>
                            </p:childTnLst>
                          </p:cTn>
                        </p:par>
                        <p:par>
                          <p:cTn id="8" fill="hold">
                            <p:stCondLst>
                              <p:cond delay="2500"/>
                            </p:stCondLst>
                            <p:childTnLst>
                              <p:par>
                                <p:cTn id="9" presetID="10" presetClass="entr" presetSubtype="0" fill="hold" grpId="0" nodeType="afterEffect">
                                  <p:stCondLst>
                                    <p:cond delay="500"/>
                                  </p:stCondLst>
                                  <p:childTnLst>
                                    <p:set>
                                      <p:cBhvr>
                                        <p:cTn id="10" dur="1" fill="hold">
                                          <p:stCondLst>
                                            <p:cond delay="0"/>
                                          </p:stCondLst>
                                        </p:cTn>
                                        <p:tgtEl>
                                          <p:spTgt spid="2">
                                            <p:txEl>
                                              <p:pRg st="6" end="6"/>
                                            </p:txEl>
                                          </p:spTgt>
                                        </p:tgtEl>
                                        <p:attrNameLst>
                                          <p:attrName>style.visibility</p:attrName>
                                        </p:attrNameLst>
                                      </p:cBhvr>
                                      <p:to>
                                        <p:strVal val="visible"/>
                                      </p:to>
                                    </p:set>
                                    <p:animEffect transition="in" filter="fade">
                                      <p:cBhvr>
                                        <p:cTn id="11" dur="225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6337A8-1C0B-F9EB-F177-26D9F38FD5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DE98EF0-BCD3-4CB4-C55D-EF5246735CEF}"/>
              </a:ext>
            </a:extLst>
          </p:cNvPr>
          <p:cNvSpPr txBox="1">
            <a:spLocks noChangeArrowheads="1"/>
          </p:cNvSpPr>
          <p:nvPr/>
        </p:nvSpPr>
        <p:spPr bwMode="auto">
          <a:xfrm>
            <a:off x="173038" y="801254"/>
            <a:ext cx="11805602"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800" b="0" dirty="0">
                <a:solidFill>
                  <a:schemeClr val="tx1"/>
                </a:solidFill>
                <a:latin typeface="Calibri" panose="020F0502020204030204" pitchFamily="34" charset="0"/>
                <a:ea typeface="Calibri" panose="020F0502020204030204" pitchFamily="34" charset="0"/>
                <a:cs typeface="Calibri" panose="020F0502020204030204" pitchFamily="34" charset="0"/>
              </a:rPr>
              <a:t>31 What then shall we say to these things? If God is for us, who is against us? 32 He who did not spare His own Son, but delivered Him over for us all, how will He not also with Him freely give us all things? 33 Who will bring a charge against God's elect? God is the one who justifies; 34 who is the one who condemns? Christ Jesus is He who died, yes, rather who was raised, who is at the right hand of God, who also intercedes for us. 35 Who will separate us from the love of Christ? Will tribulation, or distress, or persecution, or famine, or nakedness, or peril, or sword? </a:t>
            </a:r>
          </a:p>
        </p:txBody>
      </p:sp>
      <p:sp>
        <p:nvSpPr>
          <p:cNvPr id="6" name="TextBox 5">
            <a:extLst>
              <a:ext uri="{FF2B5EF4-FFF2-40B4-BE49-F238E27FC236}">
                <a16:creationId xmlns:a16="http://schemas.microsoft.com/office/drawing/2014/main" id="{B435632D-B11F-7107-2317-3B838F37244F}"/>
              </a:ext>
            </a:extLst>
          </p:cNvPr>
          <p:cNvSpPr txBox="1"/>
          <p:nvPr/>
        </p:nvSpPr>
        <p:spPr>
          <a:xfrm>
            <a:off x="340615" y="190881"/>
            <a:ext cx="11692889" cy="1323439"/>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8:31-35</a:t>
            </a:r>
          </a:p>
          <a:p>
            <a:pPr algn="ct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1133583"/>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839D4-EA04-1BF3-7AE0-1EA3664E039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B2E8739-6DFE-A2CA-7645-64F00C59078C}"/>
              </a:ext>
            </a:extLst>
          </p:cNvPr>
          <p:cNvSpPr txBox="1">
            <a:spLocks noChangeArrowheads="1"/>
          </p:cNvSpPr>
          <p:nvPr/>
        </p:nvSpPr>
        <p:spPr bwMode="auto">
          <a:xfrm>
            <a:off x="173038" y="912766"/>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Take now your son, your only son, whom you love, Isaac, and go to the land of Moriah, and offer him there as a burnt offering on one of the mountains of which I will tell you.</a:t>
            </a:r>
          </a:p>
        </p:txBody>
      </p:sp>
      <p:sp>
        <p:nvSpPr>
          <p:cNvPr id="6" name="TextBox 5">
            <a:extLst>
              <a:ext uri="{FF2B5EF4-FFF2-40B4-BE49-F238E27FC236}">
                <a16:creationId xmlns:a16="http://schemas.microsoft.com/office/drawing/2014/main" id="{14813B87-B72C-6B9D-3858-76D0E8FE072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Genesis 22:2</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8397727"/>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57A139-10BE-9B84-630D-5E020130584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23E8786-2E67-6B55-4A07-0317CDF5BF19}"/>
              </a:ext>
            </a:extLst>
          </p:cNvPr>
          <p:cNvSpPr txBox="1">
            <a:spLocks noChangeArrowheads="1"/>
          </p:cNvSpPr>
          <p:nvPr/>
        </p:nvSpPr>
        <p:spPr bwMode="auto">
          <a:xfrm>
            <a:off x="173038" y="912766"/>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He [God the Father] made Him [Jesus] who knew no sin to be sin on our behalf, so that we might become the righteousness of God in Him [Jesus]</a:t>
            </a:r>
          </a:p>
        </p:txBody>
      </p:sp>
      <p:sp>
        <p:nvSpPr>
          <p:cNvPr id="6" name="TextBox 5">
            <a:extLst>
              <a:ext uri="{FF2B5EF4-FFF2-40B4-BE49-F238E27FC236}">
                <a16:creationId xmlns:a16="http://schemas.microsoft.com/office/drawing/2014/main" id="{0B6986C3-A2FD-076E-EB6D-497FD59BA36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Corinthians 5:21</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4647172"/>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973D59-139D-4D09-91FE-834669A3DB4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1D59E90-070D-055E-7FA7-709E779D346C}"/>
              </a:ext>
            </a:extLst>
          </p:cNvPr>
          <p:cNvSpPr txBox="1">
            <a:spLocks noChangeArrowheads="1"/>
          </p:cNvSpPr>
          <p:nvPr/>
        </p:nvSpPr>
        <p:spPr bwMode="auto">
          <a:xfrm>
            <a:off x="173038" y="912766"/>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just as Christ also loved you and gave Himself up for us, an offering and a sacrifice to God as a fragrant aroma. </a:t>
            </a:r>
          </a:p>
        </p:txBody>
      </p:sp>
      <p:sp>
        <p:nvSpPr>
          <p:cNvPr id="6" name="TextBox 5">
            <a:extLst>
              <a:ext uri="{FF2B5EF4-FFF2-40B4-BE49-F238E27FC236}">
                <a16:creationId xmlns:a16="http://schemas.microsoft.com/office/drawing/2014/main" id="{286D69C0-D0AE-6139-D02F-74CA41C8C91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5:2</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9712886"/>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3E840-01AF-0730-47D3-09C8FD01411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474B88C-1197-2FA4-C792-DB483C826F39}"/>
              </a:ext>
            </a:extLst>
          </p:cNvPr>
          <p:cNvSpPr txBox="1">
            <a:spLocks noChangeArrowheads="1"/>
          </p:cNvSpPr>
          <p:nvPr/>
        </p:nvSpPr>
        <p:spPr bwMode="auto">
          <a:xfrm>
            <a:off x="173038" y="912766"/>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 In My Father's house are many dwelling places; if it were not so, I would have told you; for I go to prepare a place for you. 3 If I go and prepare a place for you, I will come again and receive you to Myself, that where I am, there you may be also. </a:t>
            </a:r>
          </a:p>
        </p:txBody>
      </p:sp>
      <p:sp>
        <p:nvSpPr>
          <p:cNvPr id="6" name="TextBox 5">
            <a:extLst>
              <a:ext uri="{FF2B5EF4-FFF2-40B4-BE49-F238E27FC236}">
                <a16:creationId xmlns:a16="http://schemas.microsoft.com/office/drawing/2014/main" id="{F64B9B4A-B99B-1572-6A20-E00443AF89C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14:2-3</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7531076"/>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62F10-B88E-D698-B232-A9545A330A1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40F26BE-1CF5-E5B0-3A9D-FB873F274CF4}"/>
              </a:ext>
            </a:extLst>
          </p:cNvPr>
          <p:cNvSpPr txBox="1">
            <a:spLocks noChangeArrowheads="1"/>
          </p:cNvSpPr>
          <p:nvPr/>
        </p:nvSpPr>
        <p:spPr bwMode="auto">
          <a:xfrm>
            <a:off x="173038" y="801254"/>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32 He who did not spare His own Son, but delivered Him over for us all, how will He not also with Him freely give us all things? </a:t>
            </a:r>
          </a:p>
        </p:txBody>
      </p:sp>
      <p:sp>
        <p:nvSpPr>
          <p:cNvPr id="6" name="TextBox 5">
            <a:extLst>
              <a:ext uri="{FF2B5EF4-FFF2-40B4-BE49-F238E27FC236}">
                <a16:creationId xmlns:a16="http://schemas.microsoft.com/office/drawing/2014/main" id="{4A3D1831-E971-A775-24FE-2588574CF7DC}"/>
              </a:ext>
            </a:extLst>
          </p:cNvPr>
          <p:cNvSpPr txBox="1"/>
          <p:nvPr/>
        </p:nvSpPr>
        <p:spPr>
          <a:xfrm>
            <a:off x="340615" y="190881"/>
            <a:ext cx="11692889" cy="1323439"/>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8:32</a:t>
            </a:r>
          </a:p>
          <a:p>
            <a:pPr algn="ct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9817299"/>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DFD05-DEB2-F117-E567-F2E2FD6708B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F666287-5366-E778-DE35-8CA04A8BDFD2}"/>
              </a:ext>
            </a:extLst>
          </p:cNvPr>
          <p:cNvSpPr txBox="1">
            <a:spLocks noChangeArrowheads="1"/>
          </p:cNvSpPr>
          <p:nvPr/>
        </p:nvSpPr>
        <p:spPr bwMode="auto">
          <a:xfrm>
            <a:off x="173038" y="801254"/>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Blessed be the God and Father of our Lord Jesus Christ, who has blessed us with every spiritual blessing in the heavenly places in Christ, </a:t>
            </a:r>
          </a:p>
        </p:txBody>
      </p:sp>
      <p:sp>
        <p:nvSpPr>
          <p:cNvPr id="6" name="TextBox 5">
            <a:extLst>
              <a:ext uri="{FF2B5EF4-FFF2-40B4-BE49-F238E27FC236}">
                <a16:creationId xmlns:a16="http://schemas.microsoft.com/office/drawing/2014/main" id="{217A98B4-15F4-F99F-2C33-BB241C78DF6E}"/>
              </a:ext>
            </a:extLst>
          </p:cNvPr>
          <p:cNvSpPr txBox="1"/>
          <p:nvPr/>
        </p:nvSpPr>
        <p:spPr>
          <a:xfrm>
            <a:off x="340615" y="190881"/>
            <a:ext cx="11692889" cy="1323439"/>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1:3</a:t>
            </a:r>
          </a:p>
          <a:p>
            <a:pPr algn="ct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4702310"/>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984F4-5FFC-B17E-18D8-AC3DD78A6D1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ED7A97A-21F3-A83F-DE3C-C93386D5778E}"/>
              </a:ext>
            </a:extLst>
          </p:cNvPr>
          <p:cNvSpPr txBox="1">
            <a:spLocks noChangeArrowheads="1"/>
          </p:cNvSpPr>
          <p:nvPr/>
        </p:nvSpPr>
        <p:spPr bwMode="auto">
          <a:xfrm>
            <a:off x="173038" y="801254"/>
            <a:ext cx="1180560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b="0" dirty="0">
                <a:solidFill>
                  <a:schemeClr val="tx1"/>
                </a:solidFill>
                <a:latin typeface="Arial" panose="020B0604020202020204" pitchFamily="34" charset="0"/>
              </a:rPr>
              <a:t>The evidence that God is for us is found in the cross of Christ. That is the sign of love fulfilling justice. It is a magnificent display of the nature of man and the nature of God. It is a display of the justice of God in that in order to find a way for man to be forgiven, the Son of God must be sacrificed. The same God who three times is said by Paul in Romans 1 to have given up men and women (1:24; 26; 28) Is now said by Paul to have given up His only Son for us. Why? So that He might justly forgive sinners through the Son’s suffering of their penalty by His sacrifice of blood. Thus, the cross shows that God is just and righteous in His dealings, and He does not deviate from His law even when He wishes to save people out of love for them.</a:t>
            </a:r>
          </a:p>
        </p:txBody>
      </p:sp>
      <p:sp>
        <p:nvSpPr>
          <p:cNvPr id="6" name="TextBox 5">
            <a:extLst>
              <a:ext uri="{FF2B5EF4-FFF2-40B4-BE49-F238E27FC236}">
                <a16:creationId xmlns:a16="http://schemas.microsoft.com/office/drawing/2014/main" id="{BDE7A546-41AB-4A6D-FCD0-E8E3EAEF5E0E}"/>
              </a:ext>
            </a:extLst>
          </p:cNvPr>
          <p:cNvSpPr txBox="1"/>
          <p:nvPr/>
        </p:nvSpPr>
        <p:spPr>
          <a:xfrm>
            <a:off x="340615" y="190881"/>
            <a:ext cx="11692889" cy="1323439"/>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 Lewis Johnson</a:t>
            </a:r>
          </a:p>
          <a:p>
            <a:pPr algn="ct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9052997"/>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619E69-E3AE-2B69-F80E-06343DDBA3B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9FB43E9-D671-E17B-3FFC-838BE58A9757}"/>
              </a:ext>
            </a:extLst>
          </p:cNvPr>
          <p:cNvSpPr txBox="1">
            <a:spLocks noChangeArrowheads="1"/>
          </p:cNvSpPr>
          <p:nvPr/>
        </p:nvSpPr>
        <p:spPr bwMode="auto">
          <a:xfrm>
            <a:off x="173038" y="935066"/>
            <a:ext cx="11805602" cy="68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000" b="0" i="0" dirty="0">
                <a:solidFill>
                  <a:schemeClr val="tx1"/>
                </a:solidFill>
                <a:latin typeface="Arial" panose="020B0604020202020204" pitchFamily="34" charset="0"/>
                <a:ea typeface="Calibri" panose="020F0502020204030204" pitchFamily="34" charset="0"/>
              </a:rPr>
              <a:t>The love of God the Father </a:t>
            </a:r>
            <a:r>
              <a:rPr lang="en-US" sz="4000" b="0" i="0" baseline="30000" dirty="0">
                <a:solidFill>
                  <a:schemeClr val="tx1"/>
                </a:solidFill>
                <a:latin typeface="Arial" panose="020B0604020202020204" pitchFamily="34" charset="0"/>
                <a:ea typeface="Calibri" panose="020F0502020204030204" pitchFamily="34" charset="0"/>
              </a:rPr>
              <a:t>(8:31-33)</a:t>
            </a:r>
          </a:p>
        </p:txBody>
      </p:sp>
      <p:sp>
        <p:nvSpPr>
          <p:cNvPr id="6" name="TextBox 5">
            <a:extLst>
              <a:ext uri="{FF2B5EF4-FFF2-40B4-BE49-F238E27FC236}">
                <a16:creationId xmlns:a16="http://schemas.microsoft.com/office/drawing/2014/main" id="{6108E2DC-BE7B-68AC-9BD6-8507A3111D9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8:31-39</a:t>
            </a:r>
          </a:p>
        </p:txBody>
      </p:sp>
      <p:sp>
        <p:nvSpPr>
          <p:cNvPr id="2" name="Text Box 3">
            <a:extLst>
              <a:ext uri="{FF2B5EF4-FFF2-40B4-BE49-F238E27FC236}">
                <a16:creationId xmlns:a16="http://schemas.microsoft.com/office/drawing/2014/main" id="{A0EC2FEA-C4C9-D629-F814-A73AFC666800}"/>
              </a:ext>
            </a:extLst>
          </p:cNvPr>
          <p:cNvSpPr txBox="1">
            <a:spLocks noChangeArrowheads="1"/>
          </p:cNvSpPr>
          <p:nvPr/>
        </p:nvSpPr>
        <p:spPr bwMode="auto">
          <a:xfrm>
            <a:off x="791737" y="1615291"/>
            <a:ext cx="11186903"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AutoNum type="alphaUcPeriod"/>
            </a:pPr>
            <a:r>
              <a:rPr lang="en-US" sz="3600" i="0" dirty="0">
                <a:solidFill>
                  <a:schemeClr val="tx1"/>
                </a:solidFill>
                <a:latin typeface="Calibri" panose="020F0502020204030204" pitchFamily="34" charset="0"/>
                <a:ea typeface="Calibri" panose="020F0502020204030204" pitchFamily="34" charset="0"/>
                <a:cs typeface="Calibri" panose="020F0502020204030204" pitchFamily="34" charset="0"/>
              </a:rPr>
              <a:t>Four questions:</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conclusion? (31a)</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confirmation (31b)</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confidence? (32)</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Who is it that charges? (33)</a:t>
            </a:r>
          </a:p>
          <a:p>
            <a:pPr lvl="3" indent="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Who will bring a charge against God's elect? God is the one who justifies…</a:t>
            </a:r>
          </a:p>
        </p:txBody>
      </p:sp>
    </p:spTree>
    <p:extLst>
      <p:ext uri="{BB962C8B-B14F-4D97-AF65-F5344CB8AC3E}">
        <p14:creationId xmlns:p14="http://schemas.microsoft.com/office/powerpoint/2010/main" val="18441976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2250"/>
                                        <p:tgtEl>
                                          <p:spTgt spid="2">
                                            <p:txEl>
                                              <p:pRg st="4" end="4"/>
                                            </p:txEl>
                                          </p:spTgt>
                                        </p:tgtEl>
                                      </p:cBhvr>
                                    </p:animEffect>
                                  </p:childTnLst>
                                </p:cTn>
                              </p:par>
                            </p:childTnLst>
                          </p:cTn>
                        </p:par>
                        <p:par>
                          <p:cTn id="8" fill="hold">
                            <p:stCondLst>
                              <p:cond delay="2500"/>
                            </p:stCondLst>
                            <p:childTnLst>
                              <p:par>
                                <p:cTn id="9" presetID="10" presetClass="entr" presetSubtype="0" fill="hold" grpId="0" nodeType="afterEffect">
                                  <p:stCondLst>
                                    <p:cond delay="500"/>
                                  </p:stCondLst>
                                  <p:childTnLst>
                                    <p:set>
                                      <p:cBhvr>
                                        <p:cTn id="10" dur="1" fill="hold">
                                          <p:stCondLst>
                                            <p:cond delay="0"/>
                                          </p:stCondLst>
                                        </p:cTn>
                                        <p:tgtEl>
                                          <p:spTgt spid="2">
                                            <p:txEl>
                                              <p:pRg st="5" end="5"/>
                                            </p:txEl>
                                          </p:spTgt>
                                        </p:tgtEl>
                                        <p:attrNameLst>
                                          <p:attrName>style.visibility</p:attrName>
                                        </p:attrNameLst>
                                      </p:cBhvr>
                                      <p:to>
                                        <p:strVal val="visible"/>
                                      </p:to>
                                    </p:set>
                                    <p:animEffect transition="in" filter="fade">
                                      <p:cBhvr>
                                        <p:cTn id="11" dur="225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E96DA-07A5-AF66-17FF-5DD3B8029E5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B83CF5B-B940-3246-946B-ECBD21B6386A}"/>
              </a:ext>
            </a:extLst>
          </p:cNvPr>
          <p:cNvSpPr txBox="1">
            <a:spLocks noChangeArrowheads="1"/>
          </p:cNvSpPr>
          <p:nvPr/>
        </p:nvSpPr>
        <p:spPr bwMode="auto">
          <a:xfrm>
            <a:off x="173038" y="801254"/>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18 For I know that nothing good dwells in me, that is, in my flesh; for the willing is present in me, but the doing of the good is not. 19 For the good that I want, I do not do, but I practice the very evil that I do not want. </a:t>
            </a:r>
          </a:p>
        </p:txBody>
      </p:sp>
      <p:sp>
        <p:nvSpPr>
          <p:cNvPr id="6" name="TextBox 5">
            <a:extLst>
              <a:ext uri="{FF2B5EF4-FFF2-40B4-BE49-F238E27FC236}">
                <a16:creationId xmlns:a16="http://schemas.microsoft.com/office/drawing/2014/main" id="{1221769B-95AF-A281-285B-86974C9A173C}"/>
              </a:ext>
            </a:extLst>
          </p:cNvPr>
          <p:cNvSpPr txBox="1"/>
          <p:nvPr/>
        </p:nvSpPr>
        <p:spPr>
          <a:xfrm>
            <a:off x="340615" y="190881"/>
            <a:ext cx="11692889" cy="1323439"/>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7:18-19</a:t>
            </a:r>
          </a:p>
          <a:p>
            <a:pPr algn="ct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8982874"/>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C8A18-A638-7A44-1270-1BA4E727647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F8DFBE5-87C6-CB73-6FAB-537D415C11E2}"/>
              </a:ext>
            </a:extLst>
          </p:cNvPr>
          <p:cNvSpPr txBox="1">
            <a:spLocks noChangeArrowheads="1"/>
          </p:cNvSpPr>
          <p:nvPr/>
        </p:nvSpPr>
        <p:spPr bwMode="auto">
          <a:xfrm>
            <a:off x="173038" y="935066"/>
            <a:ext cx="11805602" cy="68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000" b="0" i="0" dirty="0">
                <a:solidFill>
                  <a:schemeClr val="tx1"/>
                </a:solidFill>
                <a:latin typeface="Arial" panose="020B0604020202020204" pitchFamily="34" charset="0"/>
                <a:ea typeface="Calibri" panose="020F0502020204030204" pitchFamily="34" charset="0"/>
              </a:rPr>
              <a:t>The love of God the Father </a:t>
            </a:r>
            <a:r>
              <a:rPr lang="en-US" sz="4000" b="0" i="0" baseline="30000" dirty="0">
                <a:solidFill>
                  <a:schemeClr val="tx1"/>
                </a:solidFill>
                <a:latin typeface="Arial" panose="020B0604020202020204" pitchFamily="34" charset="0"/>
                <a:ea typeface="Calibri" panose="020F0502020204030204" pitchFamily="34" charset="0"/>
              </a:rPr>
              <a:t>(8:31-33)</a:t>
            </a:r>
          </a:p>
        </p:txBody>
      </p:sp>
      <p:sp>
        <p:nvSpPr>
          <p:cNvPr id="6" name="TextBox 5">
            <a:extLst>
              <a:ext uri="{FF2B5EF4-FFF2-40B4-BE49-F238E27FC236}">
                <a16:creationId xmlns:a16="http://schemas.microsoft.com/office/drawing/2014/main" id="{5CF28B98-B452-163C-B9B2-0BCFD339B78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8:31-39</a:t>
            </a:r>
          </a:p>
        </p:txBody>
      </p:sp>
      <p:sp>
        <p:nvSpPr>
          <p:cNvPr id="2" name="Text Box 3">
            <a:extLst>
              <a:ext uri="{FF2B5EF4-FFF2-40B4-BE49-F238E27FC236}">
                <a16:creationId xmlns:a16="http://schemas.microsoft.com/office/drawing/2014/main" id="{87569A98-0528-DABE-2700-5C1FA8866299}"/>
              </a:ext>
            </a:extLst>
          </p:cNvPr>
          <p:cNvSpPr txBox="1">
            <a:spLocks noChangeArrowheads="1"/>
          </p:cNvSpPr>
          <p:nvPr/>
        </p:nvSpPr>
        <p:spPr bwMode="auto">
          <a:xfrm>
            <a:off x="791737" y="1615291"/>
            <a:ext cx="11186903"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AutoNum type="alphaUcPeriod"/>
            </a:pPr>
            <a:r>
              <a:rPr lang="en-US" sz="3600" i="0" dirty="0">
                <a:solidFill>
                  <a:schemeClr val="tx1"/>
                </a:solidFill>
                <a:latin typeface="Calibri" panose="020F0502020204030204" pitchFamily="34" charset="0"/>
                <a:ea typeface="Calibri" panose="020F0502020204030204" pitchFamily="34" charset="0"/>
                <a:cs typeface="Calibri" panose="020F0502020204030204" pitchFamily="34" charset="0"/>
              </a:rPr>
              <a:t>Four questions:</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conclusion? (31a)</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confirmation (31b)</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confidence? (32)</a:t>
            </a:r>
          </a:p>
          <a:p>
            <a:pPr marL="1485900" lvl="1" indent="-742950">
              <a:buFont typeface="+mj-lt"/>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Who is it that charges? (33)</a:t>
            </a:r>
          </a:p>
          <a:p>
            <a:pPr lvl="3" indent="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Who will bring a charge against God's elect? God is the one who justifies…</a:t>
            </a:r>
          </a:p>
        </p:txBody>
      </p:sp>
    </p:spTree>
    <p:extLst>
      <p:ext uri="{BB962C8B-B14F-4D97-AF65-F5344CB8AC3E}">
        <p14:creationId xmlns:p14="http://schemas.microsoft.com/office/powerpoint/2010/main" val="2910583896"/>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3F72B7-ABC5-99C2-59B2-867409B453C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6D8F78D-2B58-5992-145F-A9E13E9EF5E2}"/>
              </a:ext>
            </a:extLst>
          </p:cNvPr>
          <p:cNvSpPr txBox="1">
            <a:spLocks noChangeArrowheads="1"/>
          </p:cNvSpPr>
          <p:nvPr/>
        </p:nvSpPr>
        <p:spPr bwMode="auto">
          <a:xfrm>
            <a:off x="173038" y="801254"/>
            <a:ext cx="11805602"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800" b="0" dirty="0">
                <a:solidFill>
                  <a:schemeClr val="tx1"/>
                </a:solidFill>
                <a:latin typeface="Calibri" panose="020F0502020204030204" pitchFamily="34" charset="0"/>
                <a:ea typeface="Calibri" panose="020F0502020204030204" pitchFamily="34" charset="0"/>
                <a:cs typeface="Calibri" panose="020F0502020204030204" pitchFamily="34" charset="0"/>
              </a:rPr>
              <a:t>36 Just as it is written, "FOR YOUR SAKE WE ARE BEING PUT TO DEATH ALL DAY LONG; WE WERE CONSIDERED AS SHEEP TO BE SLAUGHTERED." 37 But in all these things we overwhelmingly conquer through Him who loved us. 38 For I am convinced that neither death, nor life, nor angels, nor principalities, nor things present, nor things to come, nor powers, 39 nor height, nor depth, nor any other created thing, will be able to separate us from the love of God, which is in Christ Jesus our Lord.</a:t>
            </a:r>
          </a:p>
        </p:txBody>
      </p:sp>
      <p:sp>
        <p:nvSpPr>
          <p:cNvPr id="6" name="TextBox 5">
            <a:extLst>
              <a:ext uri="{FF2B5EF4-FFF2-40B4-BE49-F238E27FC236}">
                <a16:creationId xmlns:a16="http://schemas.microsoft.com/office/drawing/2014/main" id="{8652AB84-E5BE-EA23-F41E-479FABDEE189}"/>
              </a:ext>
            </a:extLst>
          </p:cNvPr>
          <p:cNvSpPr txBox="1"/>
          <p:nvPr/>
        </p:nvSpPr>
        <p:spPr>
          <a:xfrm>
            <a:off x="340615" y="190881"/>
            <a:ext cx="11692889" cy="707886"/>
          </a:xfrm>
          <a:prstGeom prst="rect">
            <a:avLst/>
          </a:prstGeom>
          <a:noFill/>
        </p:spPr>
        <p:txBody>
          <a:bodyPr wrap="square" rtlCol="0">
            <a:spAutoFit/>
          </a:bodyPr>
          <a:lstStyle/>
          <a:p>
            <a:pPr algn="ctr"/>
            <a:r>
              <a:rPr lang="en-US" sz="4000" dirty="0">
                <a:solidFill>
                  <a:srgbClr val="FFFFFF"/>
                </a:solidFill>
                <a:effectLst/>
                <a:latin typeface="Arial" panose="020B0604020202020204" pitchFamily="34" charset="0"/>
              </a:rPr>
              <a:t>Romans 8:36-39</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8129634"/>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16CD5-7233-74C1-99FE-5F0B0224CE1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D8894F1-E143-2230-17E0-3CB0A8E39DA8}"/>
              </a:ext>
            </a:extLst>
          </p:cNvPr>
          <p:cNvSpPr txBox="1">
            <a:spLocks noChangeArrowheads="1"/>
          </p:cNvSpPr>
          <p:nvPr/>
        </p:nvSpPr>
        <p:spPr bwMode="auto">
          <a:xfrm>
            <a:off x="173038" y="879311"/>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having canceled out the certificate of debt consisting of decrees against us, which was hostile to us; and He has taken it out of the way, having nailed it to the cross… </a:t>
            </a:r>
          </a:p>
        </p:txBody>
      </p:sp>
      <p:sp>
        <p:nvSpPr>
          <p:cNvPr id="6" name="TextBox 5">
            <a:extLst>
              <a:ext uri="{FF2B5EF4-FFF2-40B4-BE49-F238E27FC236}">
                <a16:creationId xmlns:a16="http://schemas.microsoft.com/office/drawing/2014/main" id="{B874A37A-99C9-9B80-C1E7-C316ED1A8CB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Colossians 2:14</a:t>
            </a:r>
          </a:p>
        </p:txBody>
      </p:sp>
    </p:spTree>
    <p:extLst>
      <p:ext uri="{BB962C8B-B14F-4D97-AF65-F5344CB8AC3E}">
        <p14:creationId xmlns:p14="http://schemas.microsoft.com/office/powerpoint/2010/main" val="3516871859"/>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247F7-1C46-C18B-C941-FD8B71819C3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3F63B55-CEDB-90AE-5825-F42A3BA4DFE0}"/>
              </a:ext>
            </a:extLst>
          </p:cNvPr>
          <p:cNvSpPr txBox="1">
            <a:spLocks noChangeArrowheads="1"/>
          </p:cNvSpPr>
          <p:nvPr/>
        </p:nvSpPr>
        <p:spPr bwMode="auto">
          <a:xfrm>
            <a:off x="173038" y="879311"/>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Those who press charges against believers are doomed to disappointment, where they fight against God's decree. It is impossible to curse, still less to condemn, those whom God has determined to bless.</a:t>
            </a:r>
          </a:p>
        </p:txBody>
      </p:sp>
      <p:sp>
        <p:nvSpPr>
          <p:cNvPr id="6" name="TextBox 5">
            <a:extLst>
              <a:ext uri="{FF2B5EF4-FFF2-40B4-BE49-F238E27FC236}">
                <a16:creationId xmlns:a16="http://schemas.microsoft.com/office/drawing/2014/main" id="{1D91A46D-69C0-32A4-3E5E-A08DF46E59C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Geoffrey Wilson</a:t>
            </a:r>
          </a:p>
        </p:txBody>
      </p:sp>
    </p:spTree>
    <p:extLst>
      <p:ext uri="{BB962C8B-B14F-4D97-AF65-F5344CB8AC3E}">
        <p14:creationId xmlns:p14="http://schemas.microsoft.com/office/powerpoint/2010/main" val="316007789"/>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06C74-DF7C-4C56-5F02-E81552117C0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503B42C-2A8A-0D64-AED7-7C719B96249C}"/>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Confirmation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:31-39 (Part 1)</a:t>
            </a:r>
          </a:p>
        </p:txBody>
      </p:sp>
      <p:sp>
        <p:nvSpPr>
          <p:cNvPr id="4" name="TextBox 3">
            <a:extLst>
              <a:ext uri="{FF2B5EF4-FFF2-40B4-BE49-F238E27FC236}">
                <a16:creationId xmlns:a16="http://schemas.microsoft.com/office/drawing/2014/main" id="{12BB02F3-E63B-6058-43D2-7F3ED8F70C74}"/>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August 24, 2025</a:t>
            </a:r>
          </a:p>
        </p:txBody>
      </p:sp>
      <p:pic>
        <p:nvPicPr>
          <p:cNvPr id="5" name="Picture 4" descr="A close up of a book cover&#10;&#10;Description automatically generated">
            <a:extLst>
              <a:ext uri="{FF2B5EF4-FFF2-40B4-BE49-F238E27FC236}">
                <a16:creationId xmlns:a16="http://schemas.microsoft.com/office/drawing/2014/main" id="{1509381D-1592-67DD-4973-D57C0AFA9D63}"/>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785702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BE231-1BDD-C0ED-28B9-C71D84242DC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014DDE8-B366-A9DC-65CA-9E4D799A04CB}"/>
              </a:ext>
            </a:extLst>
          </p:cNvPr>
          <p:cNvSpPr txBox="1">
            <a:spLocks noChangeArrowheads="1"/>
          </p:cNvSpPr>
          <p:nvPr/>
        </p:nvSpPr>
        <p:spPr bwMode="auto">
          <a:xfrm>
            <a:off x="173038" y="879311"/>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25 And He said to them, "O foolish men and slow of heart to believe in all that the prophets have spoken! 26 Was it not necessary for the Christ to suffer these things and to enter into His glory?" </a:t>
            </a:r>
          </a:p>
        </p:txBody>
      </p:sp>
      <p:sp>
        <p:nvSpPr>
          <p:cNvPr id="6" name="TextBox 5">
            <a:extLst>
              <a:ext uri="{FF2B5EF4-FFF2-40B4-BE49-F238E27FC236}">
                <a16:creationId xmlns:a16="http://schemas.microsoft.com/office/drawing/2014/main" id="{17802FBE-9158-19AF-BE7F-A77AFA7B1A3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Luke 24:25-26</a:t>
            </a:r>
          </a:p>
        </p:txBody>
      </p:sp>
    </p:spTree>
    <p:extLst>
      <p:ext uri="{BB962C8B-B14F-4D97-AF65-F5344CB8AC3E}">
        <p14:creationId xmlns:p14="http://schemas.microsoft.com/office/powerpoint/2010/main" val="2281145542"/>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A18206-8D57-7411-A25D-959EB6FA900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3141987-3726-8859-27E3-DEFD17EFB1C0}"/>
              </a:ext>
            </a:extLst>
          </p:cNvPr>
          <p:cNvSpPr txBox="1">
            <a:spLocks noChangeArrowheads="1"/>
          </p:cNvSpPr>
          <p:nvPr/>
        </p:nvSpPr>
        <p:spPr bwMode="auto">
          <a:xfrm>
            <a:off x="173038" y="879311"/>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Then beginning with Moses and with all the prophets, He interpreted to them the things concerning Himself in all the Scripture.</a:t>
            </a:r>
          </a:p>
        </p:txBody>
      </p:sp>
      <p:sp>
        <p:nvSpPr>
          <p:cNvPr id="6" name="TextBox 5">
            <a:extLst>
              <a:ext uri="{FF2B5EF4-FFF2-40B4-BE49-F238E27FC236}">
                <a16:creationId xmlns:a16="http://schemas.microsoft.com/office/drawing/2014/main" id="{726E3442-AAF1-390D-B9DF-0478D4B019E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Luke 24:27</a:t>
            </a:r>
          </a:p>
        </p:txBody>
      </p:sp>
    </p:spTree>
    <p:extLst>
      <p:ext uri="{BB962C8B-B14F-4D97-AF65-F5344CB8AC3E}">
        <p14:creationId xmlns:p14="http://schemas.microsoft.com/office/powerpoint/2010/main" val="326850319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80C6D-3382-03EB-54E7-0E25B203D0B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9FF11C6-4116-C0C7-DD56-ED9D12FDB9DC}"/>
              </a:ext>
            </a:extLst>
          </p:cNvPr>
          <p:cNvSpPr txBox="1">
            <a:spLocks noChangeArrowheads="1"/>
          </p:cNvSpPr>
          <p:nvPr/>
        </p:nvSpPr>
        <p:spPr bwMode="auto">
          <a:xfrm>
            <a:off x="173038" y="879311"/>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30 When He [Jesus] had reclined at the table with them, He took the bread and blessed it, and breaking it, He began giving it to them. 31 Then their eyes were opened and they recognized Him; and He vanished from their sight. </a:t>
            </a:r>
          </a:p>
        </p:txBody>
      </p:sp>
      <p:sp>
        <p:nvSpPr>
          <p:cNvPr id="6" name="TextBox 5">
            <a:extLst>
              <a:ext uri="{FF2B5EF4-FFF2-40B4-BE49-F238E27FC236}">
                <a16:creationId xmlns:a16="http://schemas.microsoft.com/office/drawing/2014/main" id="{99F91915-2CCB-49C0-866F-C90CBD48259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Luke 24:30-31</a:t>
            </a:r>
          </a:p>
        </p:txBody>
      </p:sp>
    </p:spTree>
    <p:extLst>
      <p:ext uri="{BB962C8B-B14F-4D97-AF65-F5344CB8AC3E}">
        <p14:creationId xmlns:p14="http://schemas.microsoft.com/office/powerpoint/2010/main" val="200852962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D9776-2933-33D8-9F72-946A44149AF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B08D7A6-0300-A30E-D30E-337F52F3C567}"/>
              </a:ext>
            </a:extLst>
          </p:cNvPr>
          <p:cNvSpPr txBox="1">
            <a:spLocks noChangeArrowheads="1"/>
          </p:cNvSpPr>
          <p:nvPr/>
        </p:nvSpPr>
        <p:spPr bwMode="auto">
          <a:xfrm>
            <a:off x="173038" y="879311"/>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They said to one another, "Were not our hearts burning within us while He was speaking to us on the road, while He was explaining the Scriptures to us?" </a:t>
            </a:r>
          </a:p>
        </p:txBody>
      </p:sp>
      <p:sp>
        <p:nvSpPr>
          <p:cNvPr id="6" name="TextBox 5">
            <a:extLst>
              <a:ext uri="{FF2B5EF4-FFF2-40B4-BE49-F238E27FC236}">
                <a16:creationId xmlns:a16="http://schemas.microsoft.com/office/drawing/2014/main" id="{E1DAB55C-3469-7B0C-D9BE-708D8404CEE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Luke 24:32</a:t>
            </a:r>
          </a:p>
        </p:txBody>
      </p:sp>
    </p:spTree>
    <p:extLst>
      <p:ext uri="{BB962C8B-B14F-4D97-AF65-F5344CB8AC3E}">
        <p14:creationId xmlns:p14="http://schemas.microsoft.com/office/powerpoint/2010/main" val="120290670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E3026-D0F9-8595-D6D6-0CF03CCB128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74B5D8F-589D-A07E-BF37-C0768D3B4B2E}"/>
              </a:ext>
            </a:extLst>
          </p:cNvPr>
          <p:cNvSpPr txBox="1">
            <a:spLocks noChangeArrowheads="1"/>
          </p:cNvSpPr>
          <p:nvPr/>
        </p:nvSpPr>
        <p:spPr bwMode="auto">
          <a:xfrm>
            <a:off x="173038" y="879311"/>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25 And He said to them, "O foolish men and slow of heart to believe in all that the prophets have spoken! 26 </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Was it not necessary for the Christ to suffer these things and to enter into His glory?</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0749A6B4-479C-295B-CDB5-18400CB445D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Luke 24:25-26</a:t>
            </a:r>
          </a:p>
        </p:txBody>
      </p:sp>
    </p:spTree>
    <p:extLst>
      <p:ext uri="{BB962C8B-B14F-4D97-AF65-F5344CB8AC3E}">
        <p14:creationId xmlns:p14="http://schemas.microsoft.com/office/powerpoint/2010/main" val="163617083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6822B-9F7F-184C-06F6-A2A18891A1F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08D58DF-4321-70C1-E599-EBC4D086EB1B}"/>
              </a:ext>
            </a:extLst>
          </p:cNvPr>
          <p:cNvSpPr txBox="1">
            <a:spLocks noChangeArrowheads="1"/>
          </p:cNvSpPr>
          <p:nvPr/>
        </p:nvSpPr>
        <p:spPr bwMode="auto">
          <a:xfrm>
            <a:off x="173038" y="689740"/>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indent="-514350">
              <a:buFont typeface="+mj-lt"/>
              <a:buAutoNum type="arabicPeriod"/>
            </a:pPr>
            <a:r>
              <a:rPr lang="en-US" sz="300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conclusion? (31a)</a:t>
            </a:r>
          </a:p>
          <a:p>
            <a:r>
              <a:rPr lang="en-US" sz="2700" b="0" dirty="0">
                <a:solidFill>
                  <a:schemeClr val="tx1"/>
                </a:solidFill>
                <a:latin typeface="Calibri" panose="020F0502020204030204" pitchFamily="34" charset="0"/>
                <a:ea typeface="Calibri" panose="020F0502020204030204" pitchFamily="34" charset="0"/>
                <a:cs typeface="Calibri" panose="020F0502020204030204" pitchFamily="34" charset="0"/>
              </a:rPr>
              <a:t>		What then shall we say to these things? (31a)</a:t>
            </a:r>
          </a:p>
          <a:p>
            <a:pPr marL="514350" lvl="0" indent="-514350">
              <a:buAutoNum type="arabicPeriod" startAt="2"/>
            </a:pPr>
            <a:r>
              <a:rPr lang="en-US" sz="300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confirmation? (31b)</a:t>
            </a:r>
          </a:p>
          <a:p>
            <a:pPr lvl="1"/>
            <a:r>
              <a:rPr lang="en-US" sz="2700" b="0" dirty="0">
                <a:solidFill>
                  <a:schemeClr val="tx1"/>
                </a:solidFill>
                <a:latin typeface="Calibri" panose="020F0502020204030204" pitchFamily="34" charset="0"/>
                <a:ea typeface="Calibri" panose="020F0502020204030204" pitchFamily="34" charset="0"/>
                <a:cs typeface="Calibri" panose="020F0502020204030204" pitchFamily="34" charset="0"/>
              </a:rPr>
              <a:t>		If God is for us, who is against us?</a:t>
            </a:r>
          </a:p>
          <a:p>
            <a:pPr marL="514350" lvl="0" indent="-514350">
              <a:buAutoNum type="arabicPeriod" startAt="3"/>
            </a:pPr>
            <a:r>
              <a:rPr lang="en-US" sz="3000" i="0" dirty="0">
                <a:solidFill>
                  <a:schemeClr val="tx1"/>
                </a:solidFill>
                <a:latin typeface="Calibri" panose="020F0502020204030204" pitchFamily="34" charset="0"/>
                <a:ea typeface="Calibri" panose="020F0502020204030204" pitchFamily="34" charset="0"/>
                <a:cs typeface="Calibri" panose="020F0502020204030204" pitchFamily="34" charset="0"/>
              </a:rPr>
              <a:t>What is our confidence? (32)</a:t>
            </a:r>
          </a:p>
          <a:p>
            <a:pPr lvl="2"/>
            <a:r>
              <a:rPr lang="en-US" sz="2700" b="0" dirty="0">
                <a:solidFill>
                  <a:schemeClr val="tx1"/>
                </a:solidFill>
                <a:latin typeface="Calibri" panose="020F0502020204030204" pitchFamily="34" charset="0"/>
                <a:ea typeface="Calibri" panose="020F0502020204030204" pitchFamily="34" charset="0"/>
                <a:cs typeface="Calibri" panose="020F0502020204030204" pitchFamily="34" charset="0"/>
              </a:rPr>
              <a:t>He who did not spare His own Son, but delivered Him over for us all, how will He not also with Him freely give us all things?</a:t>
            </a:r>
          </a:p>
          <a:p>
            <a:pPr marL="514350" lvl="0" indent="-514350">
              <a:buAutoNum type="arabicPeriod" startAt="4"/>
            </a:pPr>
            <a:r>
              <a:rPr lang="en-US" sz="3000" i="0" dirty="0">
                <a:solidFill>
                  <a:schemeClr val="tx1"/>
                </a:solidFill>
                <a:latin typeface="Calibri" panose="020F0502020204030204" pitchFamily="34" charset="0"/>
                <a:ea typeface="Calibri" panose="020F0502020204030204" pitchFamily="34" charset="0"/>
                <a:cs typeface="Calibri" panose="020F0502020204030204" pitchFamily="34" charset="0"/>
              </a:rPr>
              <a:t>Who is it that charges? (33)</a:t>
            </a:r>
          </a:p>
          <a:p>
            <a:pPr lvl="2"/>
            <a:r>
              <a:rPr lang="en-US" sz="2700" b="0" dirty="0">
                <a:solidFill>
                  <a:schemeClr val="tx1"/>
                </a:solidFill>
                <a:latin typeface="Calibri" panose="020F0502020204030204" pitchFamily="34" charset="0"/>
                <a:ea typeface="Calibri" panose="020F0502020204030204" pitchFamily="34" charset="0"/>
                <a:cs typeface="Calibri" panose="020F0502020204030204" pitchFamily="34" charset="0"/>
              </a:rPr>
              <a:t>Who will bring a charge against God's elect? </a:t>
            </a:r>
          </a:p>
          <a:p>
            <a:pPr lvl="0"/>
            <a:r>
              <a:rPr lang="en-US" sz="3000" i="0" dirty="0">
                <a:solidFill>
                  <a:schemeClr val="tx1"/>
                </a:solidFill>
                <a:latin typeface="Calibri" panose="020F0502020204030204" pitchFamily="34" charset="0"/>
                <a:ea typeface="Calibri" panose="020F0502020204030204" pitchFamily="34" charset="0"/>
                <a:cs typeface="Calibri" panose="020F0502020204030204" pitchFamily="34" charset="0"/>
              </a:rPr>
              <a:t>5.	Who is it that condemns? (34)</a:t>
            </a:r>
          </a:p>
          <a:p>
            <a:pPr lvl="2"/>
            <a:r>
              <a:rPr lang="en-US" sz="2700" b="0" dirty="0">
                <a:solidFill>
                  <a:schemeClr val="tx1"/>
                </a:solidFill>
                <a:latin typeface="Calibri" panose="020F0502020204030204" pitchFamily="34" charset="0"/>
                <a:ea typeface="Calibri" panose="020F0502020204030204" pitchFamily="34" charset="0"/>
                <a:cs typeface="Calibri" panose="020F0502020204030204" pitchFamily="34" charset="0"/>
              </a:rPr>
              <a:t>who is the one who condemns? </a:t>
            </a:r>
          </a:p>
          <a:p>
            <a:pPr lvl="0"/>
            <a:r>
              <a:rPr lang="en-US" sz="3000" i="0" dirty="0">
                <a:solidFill>
                  <a:schemeClr val="tx1"/>
                </a:solidFill>
                <a:latin typeface="Calibri" panose="020F0502020204030204" pitchFamily="34" charset="0"/>
                <a:ea typeface="Calibri" panose="020F0502020204030204" pitchFamily="34" charset="0"/>
                <a:cs typeface="Calibri" panose="020F0502020204030204" pitchFamily="34" charset="0"/>
              </a:rPr>
              <a:t>6.	Who is it that crushes? (35-39)</a:t>
            </a:r>
          </a:p>
          <a:p>
            <a:pPr lvl="2"/>
            <a:r>
              <a:rPr lang="en-US" sz="2700" b="0" dirty="0">
                <a:solidFill>
                  <a:schemeClr val="tx1"/>
                </a:solidFill>
                <a:latin typeface="Calibri" panose="020F0502020204030204" pitchFamily="34" charset="0"/>
                <a:ea typeface="Calibri" panose="020F0502020204030204" pitchFamily="34" charset="0"/>
                <a:cs typeface="Calibri" panose="020F0502020204030204" pitchFamily="34" charset="0"/>
              </a:rPr>
              <a:t>Who will separate us from the love of Christ? Will tribulation, or distress, or persecution, or famine, or nakedness, or peril, or sword? </a:t>
            </a:r>
          </a:p>
        </p:txBody>
      </p:sp>
      <p:sp>
        <p:nvSpPr>
          <p:cNvPr id="6" name="TextBox 5">
            <a:extLst>
              <a:ext uri="{FF2B5EF4-FFF2-40B4-BE49-F238E27FC236}">
                <a16:creationId xmlns:a16="http://schemas.microsoft.com/office/drawing/2014/main" id="{481858D3-05D5-95B9-741E-DE57D5273EF4}"/>
              </a:ext>
            </a:extLst>
          </p:cNvPr>
          <p:cNvSpPr txBox="1"/>
          <p:nvPr/>
        </p:nvSpPr>
        <p:spPr>
          <a:xfrm>
            <a:off x="340615" y="45918"/>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Six Questions</a:t>
            </a:r>
          </a:p>
        </p:txBody>
      </p:sp>
    </p:spTree>
    <p:extLst>
      <p:ext uri="{BB962C8B-B14F-4D97-AF65-F5344CB8AC3E}">
        <p14:creationId xmlns:p14="http://schemas.microsoft.com/office/powerpoint/2010/main" val="1403239033"/>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5960</TotalTime>
  <Words>1908</Words>
  <Application>Microsoft Office PowerPoint</Application>
  <PresentationFormat>Widescreen</PresentationFormat>
  <Paragraphs>102</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68</cp:revision>
  <dcterms:created xsi:type="dcterms:W3CDTF">2022-12-30T16:15:56Z</dcterms:created>
  <dcterms:modified xsi:type="dcterms:W3CDTF">2025-08-23T18:20:52Z</dcterms:modified>
</cp:coreProperties>
</file>